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5143500" type="screen16x9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FS100" initials="P" lastIdx="1" clrIdx="0">
    <p:extLst>
      <p:ext uri="{19B8F6BF-5375-455C-9EA6-DF929625EA0E}">
        <p15:presenceInfo xmlns:p15="http://schemas.microsoft.com/office/powerpoint/2012/main" userId="PFS10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2" autoAdjust="0"/>
    <p:restoredTop sz="94660"/>
  </p:normalViewPr>
  <p:slideViewPr>
    <p:cSldViewPr>
      <p:cViewPr varScale="1">
        <p:scale>
          <a:sx n="87" d="100"/>
          <a:sy n="87" d="100"/>
        </p:scale>
        <p:origin x="70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E47A8EDE-E4F1-4BBA-8B10-AA576DC96C0A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r>
              <a:rPr lang="en-US"/>
              <a:t>BILL WHITTLE TRAINING MATERIAL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62BAAFB7-6D5E-4F55-A44B-1E6A28E5C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09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24B89-0793-463B-AA88-21E05AEA396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BILL WHITTLE TRAINING MATERIAL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E465F-A047-4A25-A076-0518A6B92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26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465F-A047-4A25-A076-0518A6B92C9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</p:spTree>
    <p:extLst>
      <p:ext uri="{BB962C8B-B14F-4D97-AF65-F5344CB8AC3E}">
        <p14:creationId xmlns:p14="http://schemas.microsoft.com/office/powerpoint/2010/main" val="39580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465F-A047-4A25-A076-0518A6B92C96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</p:spTree>
    <p:extLst>
      <p:ext uri="{BB962C8B-B14F-4D97-AF65-F5344CB8AC3E}">
        <p14:creationId xmlns:p14="http://schemas.microsoft.com/office/powerpoint/2010/main" val="3037330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465F-A047-4A25-A076-0518A6B92C96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</p:spTree>
    <p:extLst>
      <p:ext uri="{BB962C8B-B14F-4D97-AF65-F5344CB8AC3E}">
        <p14:creationId xmlns:p14="http://schemas.microsoft.com/office/powerpoint/2010/main" val="139294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5D0D9-50D4-4091-8B93-EBAF7B8B20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200"/>
            </a:lvl2pPr>
            <a:lvl3pPr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spcBef>
                <a:spcPts val="0"/>
              </a:spcBef>
              <a:spcAft>
                <a:spcPts val="600"/>
              </a:spcAft>
              <a:defRPr sz="1800"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3C885-174E-4FD1-8769-943F3219E9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DEB7-477D-41DE-A95F-FF4E64A5D0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99725-D938-421C-BC9F-A6BE306869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BILL WHITTLE TRAINING MATERIAL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BILL WHITTLE TRAINING MATERIAL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BB87D-9808-4071-8169-02F01250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RIMERICA R LOGO 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0913" y="4782741"/>
            <a:ext cx="1416050" cy="23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1"/>
            <a:ext cx="9144000" cy="832247"/>
          </a:xfrm>
          <a:prstGeom prst="rect">
            <a:avLst/>
          </a:prstGeom>
          <a:gradFill rotWithShape="1">
            <a:gsLst>
              <a:gs pos="0">
                <a:srgbClr val="5191CD"/>
              </a:gs>
              <a:gs pos="100000">
                <a:srgbClr val="25435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>
              <a:solidFill>
                <a:srgbClr val="CC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4976813"/>
            <a:ext cx="1190625" cy="17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Trebuchet MS" pitchFamily="-1" charset="0"/>
                <a:ea typeface="+mn-ea"/>
                <a:cs typeface="Arial Unicode MS" pitchFamily="-1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7E5868-0B14-4C7A-8895-40EAE618C45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0" y="0"/>
            <a:ext cx="9144000" cy="61913"/>
          </a:xfrm>
          <a:prstGeom prst="rect">
            <a:avLst/>
          </a:prstGeom>
          <a:gradFill rotWithShape="1">
            <a:gsLst>
              <a:gs pos="0">
                <a:srgbClr val="192D40"/>
              </a:gs>
              <a:gs pos="100000">
                <a:srgbClr val="2E547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>
              <a:solidFill>
                <a:srgbClr val="CC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Arial Unicode MS" charset="0"/>
          <a:cs typeface="Arial Unicode M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10" charset="0"/>
          <a:ea typeface="Arial Unicode MS" charset="0"/>
          <a:cs typeface="Arial Unicode M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10" charset="0"/>
          <a:ea typeface="Arial Unicode MS" charset="0"/>
          <a:cs typeface="Arial Unicode M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10" charset="0"/>
          <a:ea typeface="Arial Unicode MS" charset="0"/>
          <a:cs typeface="Arial Unicode M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10" charset="0"/>
          <a:ea typeface="Arial Unicode MS" charset="0"/>
          <a:cs typeface="Arial Unicode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3200">
          <a:solidFill>
            <a:schemeClr val="tx1"/>
          </a:solidFill>
          <a:latin typeface="+mn-lt"/>
          <a:ea typeface="Arial Unicode MS" charset="0"/>
          <a:cs typeface="Arial Unicode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 Unicode MS" charset="0"/>
          <a:cs typeface="Arial Unicode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 Unicode MS" charset="0"/>
          <a:cs typeface="Arial Unicode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 Unicode MS" charset="0"/>
          <a:cs typeface="Arial Unicode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Arial Unicode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9144000" cy="835819"/>
          </a:xfrm>
          <a:prstGeom prst="rect">
            <a:avLst/>
          </a:prstGeom>
        </p:spPr>
        <p:txBody>
          <a:bodyPr anchor="ctr"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Anything of Greatness Always Includes Others!</a:t>
            </a:r>
            <a:endParaRPr lang="en-US" b="1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699725-D938-421C-BC9F-A6BE306869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7900" y="488555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BILL WHITTLE TRAINING MATERIAL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23950"/>
            <a:ext cx="83820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You must develop close personal relationships!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Who “you” choose to be your closest friends or associates is one of the most important decisions “you” make during the course of your life!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You are the same today that you are going to be five years from now except for two things; the people with whom you associate &amp; the books you read. (Charlie Tremendous Jones)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Bible says if you associate with wise men you’ll become wise, but a companion of fools will be destroyed. (Proverbs 13:20)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You do become like those with whom you closely associate.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“Iron sharpens iron; so a man sharpens the countenance of his friend.” (Proverbs 27:17)</a:t>
            </a:r>
          </a:p>
        </p:txBody>
      </p:sp>
    </p:spTree>
    <p:extLst>
      <p:ext uri="{BB962C8B-B14F-4D97-AF65-F5344CB8AC3E}">
        <p14:creationId xmlns:p14="http://schemas.microsoft.com/office/powerpoint/2010/main" val="330113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9144000" cy="835819"/>
          </a:xfrm>
          <a:prstGeom prst="rect">
            <a:avLst/>
          </a:prstGeom>
        </p:spPr>
        <p:txBody>
          <a:bodyPr anchor="ctr"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Anything of Greatness Always Includes Others!</a:t>
            </a:r>
            <a:endParaRPr lang="en-US" b="1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699725-D938-421C-BC9F-A6BE306869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7900" y="488555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BILL WHITTLE TRAINING MATERIAL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23950"/>
            <a:ext cx="838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best friends are those who: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1. Bring out the best in you!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2. Is always there for you!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3. Care enough to confront!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Relationships should be constantly &amp; intentionally under repair!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wrong kind of friends bring out the worst in you – they absorb sunshine &amp; radiate gloom!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Proverbs 25:19, “Putting confidence in an unreliable man is like chewing with a sore tooth, or trying to run on a broken foot.”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“A day away from the wrong people is like a month in the country!”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“Keep away from people who try to belittle your ambition. Small people always do that, but the really great make you feel that you, too, can become great.” – Mark Twain</a:t>
            </a:r>
          </a:p>
        </p:txBody>
      </p:sp>
    </p:spTree>
    <p:extLst>
      <p:ext uri="{BB962C8B-B14F-4D97-AF65-F5344CB8AC3E}">
        <p14:creationId xmlns:p14="http://schemas.microsoft.com/office/powerpoint/2010/main" val="3136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9144000" cy="835819"/>
          </a:xfrm>
          <a:prstGeom prst="rect">
            <a:avLst/>
          </a:prstGeom>
        </p:spPr>
        <p:txBody>
          <a:bodyPr anchor="ctr"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Anything of Greatness Always Includes Others!</a:t>
            </a:r>
            <a:endParaRPr lang="en-US" b="1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699725-D938-421C-BC9F-A6BE306869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7900" y="488555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BILL WHITTLE TRAINING MATERIAL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23950"/>
            <a:ext cx="838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True friends don’t sympathize with your weakness – they help you summon your strength.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A good friend never gets in your way... Unless you’re on your way down. A good friend walks in when others walk out.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“A good friend is one whom you can dream out loud.”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“A good friend is one who understands my past, believes in my future and accepts me today just they way I am.”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Remember: we are in the People Business! How’s your business going?</a:t>
            </a:r>
          </a:p>
        </p:txBody>
      </p:sp>
    </p:spTree>
    <p:extLst>
      <p:ext uri="{BB962C8B-B14F-4D97-AF65-F5344CB8AC3E}">
        <p14:creationId xmlns:p14="http://schemas.microsoft.com/office/powerpoint/2010/main" val="408064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715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The 10 Most Significant Common Characteristics of People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2266950"/>
            <a:ext cx="6400800" cy="1314450"/>
          </a:xfrm>
        </p:spPr>
        <p:txBody>
          <a:bodyPr/>
          <a:lstStyle/>
          <a:p>
            <a:pPr eaLnBrk="1" hangingPunct="1"/>
            <a:r>
              <a:rPr lang="en-US" altLang="en-US" sz="6000" dirty="0"/>
              <a:t>By Dr. Phil</a:t>
            </a:r>
          </a:p>
        </p:txBody>
      </p:sp>
    </p:spTree>
    <p:extLst>
      <p:ext uri="{BB962C8B-B14F-4D97-AF65-F5344CB8AC3E}">
        <p14:creationId xmlns:p14="http://schemas.microsoft.com/office/powerpoint/2010/main" val="381705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/>
              <a:t>The 10 Most Significant Common Characteristics of People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eriod"/>
            </a:pPr>
            <a:r>
              <a:rPr lang="en-US" altLang="en-US" sz="2100" dirty="0"/>
              <a:t>The number one fear among all people is rejection.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eriod"/>
            </a:pPr>
            <a:r>
              <a:rPr lang="en-US" altLang="en-US" sz="2100" dirty="0"/>
              <a:t>The number one need among all people is acceptance.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eriod"/>
            </a:pPr>
            <a:r>
              <a:rPr lang="en-US" altLang="en-US" sz="2100" dirty="0"/>
              <a:t>To manage people effectively, you must do it in a way that protects or enhances their self-esteem.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eriod"/>
            </a:pPr>
            <a:r>
              <a:rPr lang="en-US" altLang="en-US" sz="2100" dirty="0"/>
              <a:t>Everybody- and I mean everybody- approaches every situation with at least some concern about “what’s in it for me?”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None/>
            </a:pPr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54839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/>
              <a:t>The 10 Most Significant Common Characteristics of People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eriod" startAt="5"/>
            </a:pPr>
            <a:r>
              <a:rPr lang="en-US" altLang="en-US" dirty="0"/>
              <a:t>Everybody- and I mean everybody- prefers to talk about things that are important to them personally.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eriod" startAt="5"/>
            </a:pPr>
            <a:r>
              <a:rPr lang="en-US" altLang="en-US" dirty="0"/>
              <a:t>People hear and incorporate only what they understand.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eriod" startAt="5"/>
            </a:pPr>
            <a:r>
              <a:rPr lang="en-US" altLang="en-US" dirty="0"/>
              <a:t>People like, trust, and believe those who like them.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eriod" startAt="5"/>
            </a:pPr>
            <a:r>
              <a:rPr lang="en-US" altLang="en-US" dirty="0"/>
              <a:t>People often do things for other than the apparent reasons.  </a:t>
            </a:r>
          </a:p>
        </p:txBody>
      </p:sp>
    </p:spTree>
    <p:extLst>
      <p:ext uri="{BB962C8B-B14F-4D97-AF65-F5344CB8AC3E}">
        <p14:creationId xmlns:p14="http://schemas.microsoft.com/office/powerpoint/2010/main" val="3121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/>
              <a:t>The 10 Most Significant Common Characteristics of People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2400"/>
              </a:spcBef>
              <a:buFontTx/>
              <a:buAutoNum type="arabicPeriod" startAt="9"/>
            </a:pPr>
            <a:r>
              <a:rPr lang="en-US" altLang="en-US" dirty="0"/>
              <a:t>Even people of quality can be, and often are, petty and small.</a:t>
            </a:r>
          </a:p>
          <a:p>
            <a:pPr marL="457200" indent="-457200" eaLnBrk="1" hangingPunct="1">
              <a:spcBef>
                <a:spcPts val="2400"/>
              </a:spcBef>
              <a:buFontTx/>
              <a:buAutoNum type="arabicPeriod" startAt="9"/>
            </a:pPr>
            <a:r>
              <a:rPr lang="en-US" altLang="en-US" dirty="0"/>
              <a:t>Everybody- and I mean everybody- wears a social mask.  You must look beyond the mask to see the person.</a:t>
            </a:r>
          </a:p>
        </p:txBody>
      </p:sp>
    </p:spTree>
    <p:extLst>
      <p:ext uri="{BB962C8B-B14F-4D97-AF65-F5344CB8AC3E}">
        <p14:creationId xmlns:p14="http://schemas.microsoft.com/office/powerpoint/2010/main" val="3759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CC0000"/>
            </a:solidFill>
            <a:effectLst/>
            <a:latin typeface="Trebuchet M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CC0000"/>
            </a:solidFill>
            <a:effectLst/>
            <a:latin typeface="Trebuchet MS" pitchFamily="-110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594</Words>
  <Application>Microsoft Office PowerPoint</Application>
  <PresentationFormat>On-screen Show (16:9)</PresentationFormat>
  <Paragraphs>50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ＭＳ Ｐゴシック</vt:lpstr>
      <vt:lpstr>Arial</vt:lpstr>
      <vt:lpstr>Calibri</vt:lpstr>
      <vt:lpstr>Trebuchet MS</vt:lpstr>
      <vt:lpstr>Office Theme</vt:lpstr>
      <vt:lpstr>Default Design</vt:lpstr>
      <vt:lpstr>PowerPoint Presentation</vt:lpstr>
      <vt:lpstr>PowerPoint Presentation</vt:lpstr>
      <vt:lpstr>PowerPoint Presentation</vt:lpstr>
      <vt:lpstr>The 10 Most Significant Common Characteristics of People</vt:lpstr>
      <vt:lpstr>The 10 Most Significant Common Characteristics of People</vt:lpstr>
      <vt:lpstr>The 10 Most Significant Common Characteristics of People</vt:lpstr>
      <vt:lpstr>The 10 Most Significant Common Characteristics of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PFS100</dc:creator>
  <cp:lastModifiedBy>PFS100</cp:lastModifiedBy>
  <cp:revision>61</cp:revision>
  <cp:lastPrinted>2015-01-26T15:11:53Z</cp:lastPrinted>
  <dcterms:created xsi:type="dcterms:W3CDTF">2013-01-14T14:30:34Z</dcterms:created>
  <dcterms:modified xsi:type="dcterms:W3CDTF">2017-01-09T15:07:19Z</dcterms:modified>
  <cp:contentStatus/>
</cp:coreProperties>
</file>