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1"/>
  </p:notesMasterIdLst>
  <p:sldIdLst>
    <p:sldId id="259" r:id="rId3"/>
    <p:sldId id="257" r:id="rId4"/>
    <p:sldId id="258"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88" y="656"/>
      </p:cViewPr>
      <p:guideLst>
        <p:guide orient="horz" pos="2160"/>
        <p:guide pos="2880"/>
      </p:guideLst>
    </p:cSldViewPr>
  </p:slideViewPr>
  <p:outlineViewPr>
    <p:cViewPr>
      <p:scale>
        <a:sx n="33" d="100"/>
        <a:sy n="33" d="100"/>
      </p:scale>
      <p:origin x="0" y="84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Trebuchet MS" pitchFamily="34"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Trebuchet MS" charset="0"/>
                <a:cs typeface="Arial" charset="0"/>
              </a:defRPr>
            </a:lvl1pPr>
          </a:lstStyle>
          <a:p>
            <a:pPr>
              <a:defRPr/>
            </a:pPr>
            <a:fld id="{86A7102F-EDA6-954C-AF5B-EAA01231C487}" type="datetimeFigureOut">
              <a:rPr lang="en-US"/>
              <a:pPr>
                <a:defRPr/>
              </a:pPr>
              <a:t>5/10/16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Trebuchet MS" pitchFamily="34"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Trebuchet MS" charset="0"/>
                <a:cs typeface="Arial" charset="0"/>
              </a:defRPr>
            </a:lvl1pPr>
          </a:lstStyle>
          <a:p>
            <a:pPr>
              <a:defRPr/>
            </a:pPr>
            <a:fld id="{9F4B503B-634E-5E40-99FC-990915AFBFD0}" type="slidenum">
              <a:rPr lang="en-US"/>
              <a:pPr>
                <a:defRPr/>
              </a:pPr>
              <a:t>‹#›</a:t>
            </a:fld>
            <a:endParaRPr lang="en-US"/>
          </a:p>
        </p:txBody>
      </p:sp>
    </p:spTree>
    <p:extLst>
      <p:ext uri="{BB962C8B-B14F-4D97-AF65-F5344CB8AC3E}">
        <p14:creationId xmlns:p14="http://schemas.microsoft.com/office/powerpoint/2010/main" val="295223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rebuchet MS"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rebuchet MS"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rebuchet MS"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rebuchet MS"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rebuchet MS"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356BD56-9C4D-E749-ABA3-9CD3AAC1CCF8}" type="slidenum">
              <a:rPr lang="en-US" sz="1200">
                <a:solidFill>
                  <a:srgbClr val="FFFFFF"/>
                </a:solidFill>
                <a:latin typeface="Trebuchet MS" charset="0"/>
              </a:rPr>
              <a:pPr eaLnBrk="1" hangingPunct="1"/>
              <a:t>2</a:t>
            </a:fld>
            <a:endParaRPr lang="en-US" sz="1200">
              <a:solidFill>
                <a:srgbClr val="FFFFFF"/>
              </a:solidFill>
              <a:latin typeface="Trebuchet MS"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Trebuchet M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Trebuchet MS" charset="0"/>
            </a:endParaRPr>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71B4A02-154E-C046-980F-E5D864C09112}" type="slidenum">
              <a:rPr lang="en-US" sz="1200">
                <a:latin typeface="Trebuchet MS" charset="0"/>
              </a:rPr>
              <a:pPr eaLnBrk="1" hangingPunct="1"/>
              <a:t>8</a:t>
            </a:fld>
            <a:endParaRPr lang="en-US" sz="1200">
              <a:latin typeface="Trebuchet M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2098B56-A383-204A-AAB8-E78B69FDFAD2}" type="slidenum">
              <a:rPr lang="en-US"/>
              <a:pPr>
                <a:defRPr/>
              </a:pPr>
              <a:t>‹#›</a:t>
            </a:fld>
            <a:endParaRPr lang="en-US"/>
          </a:p>
        </p:txBody>
      </p:sp>
    </p:spTree>
    <p:extLst>
      <p:ext uri="{BB962C8B-B14F-4D97-AF65-F5344CB8AC3E}">
        <p14:creationId xmlns:p14="http://schemas.microsoft.com/office/powerpoint/2010/main" val="154025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5642A48-F757-B14D-8AD0-073F56EE7E3C}" type="slidenum">
              <a:rPr lang="en-US"/>
              <a:pPr>
                <a:defRPr/>
              </a:pPr>
              <a:t>‹#›</a:t>
            </a:fld>
            <a:endParaRPr lang="en-US"/>
          </a:p>
        </p:txBody>
      </p:sp>
    </p:spTree>
    <p:extLst>
      <p:ext uri="{BB962C8B-B14F-4D97-AF65-F5344CB8AC3E}">
        <p14:creationId xmlns:p14="http://schemas.microsoft.com/office/powerpoint/2010/main" val="3312627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78A6077-A97A-C54A-9361-E407057C9396}" type="slidenum">
              <a:rPr lang="en-US"/>
              <a:pPr>
                <a:defRPr/>
              </a:pPr>
              <a:t>‹#›</a:t>
            </a:fld>
            <a:endParaRPr lang="en-US"/>
          </a:p>
        </p:txBody>
      </p:sp>
    </p:spTree>
    <p:extLst>
      <p:ext uri="{BB962C8B-B14F-4D97-AF65-F5344CB8AC3E}">
        <p14:creationId xmlns:p14="http://schemas.microsoft.com/office/powerpoint/2010/main" val="324977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144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dirty="0"/>
          </a:p>
        </p:txBody>
      </p:sp>
      <p:sp>
        <p:nvSpPr>
          <p:cNvPr id="5" name="Rectangle 6"/>
          <p:cNvSpPr>
            <a:spLocks noGrp="1" noChangeArrowheads="1"/>
          </p:cNvSpPr>
          <p:nvPr>
            <p:ph type="sldNum" sz="quarter" idx="10"/>
          </p:nvPr>
        </p:nvSpPr>
        <p:spPr>
          <a:ln/>
        </p:spPr>
        <p:txBody>
          <a:bodyPr/>
          <a:lstStyle>
            <a:lvl1pPr>
              <a:defRPr/>
            </a:lvl1pPr>
          </a:lstStyle>
          <a:p>
            <a:pPr>
              <a:defRPr/>
            </a:pPr>
            <a:fld id="{8A112D20-1908-4341-882C-8EE7DDE8AF1E}" type="slidenum">
              <a:rPr lang="en-US"/>
              <a:pPr>
                <a:defRPr/>
              </a:pPr>
              <a:t>‹#›</a:t>
            </a:fld>
            <a:endParaRPr lang="en-US"/>
          </a:p>
        </p:txBody>
      </p:sp>
    </p:spTree>
    <p:extLst>
      <p:ext uri="{BB962C8B-B14F-4D97-AF65-F5344CB8AC3E}">
        <p14:creationId xmlns:p14="http://schemas.microsoft.com/office/powerpoint/2010/main" val="3563301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6605CBFF-FF20-BE44-AB15-C4AA110F9A77}" type="slidenum">
              <a:rPr lang="en-US"/>
              <a:pPr>
                <a:defRPr/>
              </a:pPr>
              <a:t>‹#›</a:t>
            </a:fld>
            <a:endParaRPr lang="en-US"/>
          </a:p>
        </p:txBody>
      </p:sp>
    </p:spTree>
    <p:extLst>
      <p:ext uri="{BB962C8B-B14F-4D97-AF65-F5344CB8AC3E}">
        <p14:creationId xmlns:p14="http://schemas.microsoft.com/office/powerpoint/2010/main" val="108371201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32713F51-8817-FB49-863B-9FCC8A4D7C40}" type="slidenum">
              <a:rPr lang="en-US"/>
              <a:pPr>
                <a:defRPr/>
              </a:pPr>
              <a:t>‹#›</a:t>
            </a:fld>
            <a:endParaRPr lang="en-US"/>
          </a:p>
        </p:txBody>
      </p:sp>
    </p:spTree>
    <p:extLst>
      <p:ext uri="{BB962C8B-B14F-4D97-AF65-F5344CB8AC3E}">
        <p14:creationId xmlns:p14="http://schemas.microsoft.com/office/powerpoint/2010/main" val="2640025228"/>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C60376A1-581B-9948-A836-4536B1C21DCE}" type="slidenum">
              <a:rPr lang="en-US"/>
              <a:pPr>
                <a:defRPr/>
              </a:pPr>
              <a:t>‹#›</a:t>
            </a:fld>
            <a:endParaRPr lang="en-US"/>
          </a:p>
        </p:txBody>
      </p:sp>
    </p:spTree>
    <p:extLst>
      <p:ext uri="{BB962C8B-B14F-4D97-AF65-F5344CB8AC3E}">
        <p14:creationId xmlns:p14="http://schemas.microsoft.com/office/powerpoint/2010/main" val="1895762722"/>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9575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5350" y="1600200"/>
            <a:ext cx="409575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E8A03B93-24BA-1D43-A7CF-742A5726521B}" type="slidenum">
              <a:rPr lang="en-US"/>
              <a:pPr>
                <a:defRPr/>
              </a:pPr>
              <a:t>‹#›</a:t>
            </a:fld>
            <a:endParaRPr lang="en-US"/>
          </a:p>
        </p:txBody>
      </p:sp>
    </p:spTree>
    <p:extLst>
      <p:ext uri="{BB962C8B-B14F-4D97-AF65-F5344CB8AC3E}">
        <p14:creationId xmlns:p14="http://schemas.microsoft.com/office/powerpoint/2010/main" val="4219804628"/>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31CE786A-A871-E24B-9A12-3D9DD66C8B50}" type="slidenum">
              <a:rPr lang="en-US"/>
              <a:pPr>
                <a:defRPr/>
              </a:pPr>
              <a:t>‹#›</a:t>
            </a:fld>
            <a:endParaRPr lang="en-US"/>
          </a:p>
        </p:txBody>
      </p:sp>
    </p:spTree>
    <p:extLst>
      <p:ext uri="{BB962C8B-B14F-4D97-AF65-F5344CB8AC3E}">
        <p14:creationId xmlns:p14="http://schemas.microsoft.com/office/powerpoint/2010/main" val="2207650203"/>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F3EE25E3-2F7B-484F-A5CC-6F7FD7767851}" type="slidenum">
              <a:rPr lang="en-US"/>
              <a:pPr>
                <a:defRPr/>
              </a:pPr>
              <a:t>‹#›</a:t>
            </a:fld>
            <a:endParaRPr lang="en-US"/>
          </a:p>
        </p:txBody>
      </p:sp>
    </p:spTree>
    <p:extLst>
      <p:ext uri="{BB962C8B-B14F-4D97-AF65-F5344CB8AC3E}">
        <p14:creationId xmlns:p14="http://schemas.microsoft.com/office/powerpoint/2010/main" val="4025014703"/>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E4237B46-E943-824F-BDCA-E4531A6CA71C}" type="slidenum">
              <a:rPr lang="en-US"/>
              <a:pPr>
                <a:defRPr/>
              </a:pPr>
              <a:t>‹#›</a:t>
            </a:fld>
            <a:endParaRPr lang="en-US"/>
          </a:p>
        </p:txBody>
      </p:sp>
    </p:spTree>
    <p:extLst>
      <p:ext uri="{BB962C8B-B14F-4D97-AF65-F5344CB8AC3E}">
        <p14:creationId xmlns:p14="http://schemas.microsoft.com/office/powerpoint/2010/main" val="156202669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85000"/>
              </a:lnSpc>
              <a:spcBef>
                <a:spcPts val="0"/>
              </a:spcBef>
              <a:spcAft>
                <a:spcPts val="1800"/>
              </a:spcAft>
              <a:defRPr/>
            </a:lvl1pPr>
            <a:lvl2pPr>
              <a:lnSpc>
                <a:spcPct val="85000"/>
              </a:lnSpc>
              <a:spcBef>
                <a:spcPts val="0"/>
              </a:spcBef>
              <a:spcAft>
                <a:spcPts val="1800"/>
              </a:spcAft>
              <a:defRPr/>
            </a:lvl2pPr>
            <a:lvl3pPr>
              <a:lnSpc>
                <a:spcPct val="85000"/>
              </a:lnSpc>
              <a:spcBef>
                <a:spcPts val="0"/>
              </a:spcBef>
              <a:spcAft>
                <a:spcPts val="1800"/>
              </a:spcAft>
              <a:defRPr/>
            </a:lvl3pPr>
            <a:lvl4pPr>
              <a:lnSpc>
                <a:spcPct val="85000"/>
              </a:lnSpc>
              <a:spcBef>
                <a:spcPts val="0"/>
              </a:spcBef>
              <a:spcAft>
                <a:spcPts val="1800"/>
              </a:spcAft>
              <a:defRPr/>
            </a:lvl4pPr>
            <a:lvl5pPr>
              <a:lnSpc>
                <a:spcPct val="85000"/>
              </a:lnSpc>
              <a:spcBef>
                <a:spcPts val="0"/>
              </a:spcBef>
              <a:spcAft>
                <a:spcPts val="18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5C8E75C-9AFA-8744-B58B-EE80E1448D24}" type="slidenum">
              <a:rPr lang="en-US"/>
              <a:pPr>
                <a:defRPr/>
              </a:pPr>
              <a:t>‹#›</a:t>
            </a:fld>
            <a:endParaRPr lang="en-US"/>
          </a:p>
        </p:txBody>
      </p:sp>
    </p:spTree>
    <p:extLst>
      <p:ext uri="{BB962C8B-B14F-4D97-AF65-F5344CB8AC3E}">
        <p14:creationId xmlns:p14="http://schemas.microsoft.com/office/powerpoint/2010/main" val="11072189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0B34F286-1C00-FB41-9ADE-882BF492B193}" type="slidenum">
              <a:rPr lang="en-US"/>
              <a:pPr>
                <a:defRPr/>
              </a:pPr>
              <a:t>‹#›</a:t>
            </a:fld>
            <a:endParaRPr lang="en-US"/>
          </a:p>
        </p:txBody>
      </p:sp>
    </p:spTree>
    <p:extLst>
      <p:ext uri="{BB962C8B-B14F-4D97-AF65-F5344CB8AC3E}">
        <p14:creationId xmlns:p14="http://schemas.microsoft.com/office/powerpoint/2010/main" val="228732045"/>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Trebuchet MS"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8BAFE6D4-FAFB-FD4C-994E-0A27EBA831FA}" type="slidenum">
              <a:rPr lang="en-US"/>
              <a:pPr>
                <a:defRPr/>
              </a:pPr>
              <a:t>‹#›</a:t>
            </a:fld>
            <a:endParaRPr lang="en-US"/>
          </a:p>
        </p:txBody>
      </p:sp>
    </p:spTree>
    <p:extLst>
      <p:ext uri="{BB962C8B-B14F-4D97-AF65-F5344CB8AC3E}">
        <p14:creationId xmlns:p14="http://schemas.microsoft.com/office/powerpoint/2010/main" val="267406032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D001D21C-1A7C-0940-8637-F517DC5237CD}" type="slidenum">
              <a:rPr lang="en-US"/>
              <a:pPr>
                <a:defRPr/>
              </a:pPr>
              <a:t>‹#›</a:t>
            </a:fld>
            <a:endParaRPr lang="en-US"/>
          </a:p>
        </p:txBody>
      </p:sp>
    </p:spTree>
    <p:extLst>
      <p:ext uri="{BB962C8B-B14F-4D97-AF65-F5344CB8AC3E}">
        <p14:creationId xmlns:p14="http://schemas.microsoft.com/office/powerpoint/2010/main" val="126383281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2700"/>
            <a:ext cx="2286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2700"/>
            <a:ext cx="6705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2"/>
          <p:cNvSpPr txBox="1">
            <a:spLocks noGrp="1" noChangeArrowheads="1"/>
          </p:cNvSpPr>
          <p:nvPr>
            <p:ph type="sldNum" sz="quarter" idx="10"/>
          </p:nvPr>
        </p:nvSpPr>
        <p:spPr>
          <a:xfrm>
            <a:off x="7848600" y="5638800"/>
            <a:ext cx="255588" cy="2413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latin typeface="Arial" charset="0"/>
                <a:ea typeface="ＭＳ Ｐゴシック" charset="0"/>
                <a:cs typeface="Arial Unicode MS" charset="0"/>
                <a:sym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fld id="{1AA8D6D5-2415-4340-AA7F-F24429BF2B94}" type="slidenum">
              <a:rPr lang="en-US"/>
              <a:pPr>
                <a:defRPr/>
              </a:pPr>
              <a:t>‹#›</a:t>
            </a:fld>
            <a:endParaRPr lang="en-US"/>
          </a:p>
        </p:txBody>
      </p:sp>
    </p:spTree>
    <p:extLst>
      <p:ext uri="{BB962C8B-B14F-4D97-AF65-F5344CB8AC3E}">
        <p14:creationId xmlns:p14="http://schemas.microsoft.com/office/powerpoint/2010/main" val="3997497724"/>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sz="1800">
                <a:solidFill>
                  <a:srgbClr val="000000"/>
                </a:solidFill>
                <a:latin typeface="Trebuchet MS"/>
                <a:ea typeface="Arial Unicode MS" pitchFamily="34" charset="-128"/>
                <a:cs typeface="Arial Unicode MS" pitchFamily="34" charset="-128"/>
                <a:sym typeface="Arial" charset="0"/>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sz="1800">
                <a:solidFill>
                  <a:srgbClr val="000000"/>
                </a:solidFill>
                <a:latin typeface="Trebuchet MS"/>
                <a:ea typeface="Arial Unicode MS" pitchFamily="34" charset="-128"/>
                <a:cs typeface="Arial Unicode MS" pitchFamily="34" charset="-128"/>
                <a:sym typeface="Arial" charset="0"/>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Arial Unicode MS" charset="0"/>
                <a:sym typeface="Arial" charset="0"/>
              </a:defRPr>
            </a:lvl1pPr>
          </a:lstStyle>
          <a:p>
            <a:pPr>
              <a:defRPr/>
            </a:pPr>
            <a:fld id="{772C5E05-C57B-EA4F-9D93-B9D240820780}" type="slidenum">
              <a:rPr lang="en-US"/>
              <a:pPr>
                <a:defRPr/>
              </a:pPr>
              <a:t>‹#›</a:t>
            </a:fld>
            <a:endParaRPr lang="en-US"/>
          </a:p>
        </p:txBody>
      </p:sp>
    </p:spTree>
    <p:extLst>
      <p:ext uri="{BB962C8B-B14F-4D97-AF65-F5344CB8AC3E}">
        <p14:creationId xmlns:p14="http://schemas.microsoft.com/office/powerpoint/2010/main" val="3839794797"/>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sym typeface="Trebuchet MS" charset="0"/>
            </a:endParaRP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sz="1800">
                <a:solidFill>
                  <a:srgbClr val="000000"/>
                </a:solidFill>
                <a:latin typeface="Trebuchet MS"/>
                <a:ea typeface="Arial Unicode MS" pitchFamily="34" charset="-128"/>
                <a:cs typeface="Arial Unicode MS" pitchFamily="34" charset="-128"/>
                <a:sym typeface="Arial" charset="0"/>
              </a:defRPr>
            </a:lvl1pPr>
          </a:lstStyle>
          <a:p>
            <a:pPr>
              <a:defRPr/>
            </a:pPr>
            <a:endParaRPr lang="en-US"/>
          </a:p>
        </p:txBody>
      </p:sp>
      <p:sp>
        <p:nvSpPr>
          <p:cNvPr id="5" name="Slide Number Placeholder 4"/>
          <p:cNvSpPr>
            <a:spLocks noGrp="1"/>
          </p:cNvSpPr>
          <p:nvPr>
            <p:ph type="sldNum" sz="quarter" idx="11"/>
          </p:nvPr>
        </p:nvSpPr>
        <p:spPr>
          <a:xfrm>
            <a:off x="6934200" y="6305550"/>
            <a:ext cx="2133600" cy="476250"/>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cs typeface="Arial Unicode MS" charset="0"/>
                <a:sym typeface="Arial" charset="0"/>
              </a:defRPr>
            </a:lvl1pPr>
          </a:lstStyle>
          <a:p>
            <a:pPr>
              <a:defRPr/>
            </a:pPr>
            <a:fld id="{76E21974-04B6-8640-878A-C85CA2A42B1F}" type="slidenum">
              <a:rPr lang="en-US"/>
              <a:pPr>
                <a:defRPr/>
              </a:pPr>
              <a:t>‹#›</a:t>
            </a:fld>
            <a:endParaRPr lang="en-US"/>
          </a:p>
        </p:txBody>
      </p:sp>
      <p:sp>
        <p:nvSpPr>
          <p:cNvPr id="6" name="Footer Placeholder 5"/>
          <p:cNvSpPr>
            <a:spLocks noGrp="1"/>
          </p:cNvSpPr>
          <p:nvPr>
            <p:ph type="ftr" sz="quarter" idx="12"/>
          </p:nvPr>
        </p:nvSpPr>
        <p:spPr>
          <a:xfrm>
            <a:off x="3124200" y="6245225"/>
            <a:ext cx="2895600" cy="476250"/>
          </a:xfrm>
          <a:prstGeom prst="rect">
            <a:avLst/>
          </a:prstGeom>
        </p:spPr>
        <p:txBody>
          <a:bodyPr/>
          <a:lstStyle>
            <a:lvl1pPr>
              <a:defRPr sz="1800">
                <a:solidFill>
                  <a:srgbClr val="000000"/>
                </a:solidFill>
                <a:latin typeface="Trebuchet MS"/>
                <a:ea typeface="Arial Unicode MS" pitchFamily="34" charset="-128"/>
                <a:cs typeface="Arial Unicode MS" pitchFamily="34" charset="-128"/>
                <a:sym typeface="Arial" charset="0"/>
              </a:defRPr>
            </a:lvl1pPr>
          </a:lstStyle>
          <a:p>
            <a:pPr>
              <a:defRPr/>
            </a:pPr>
            <a:r>
              <a:rPr lang="en-US"/>
              <a:t>For Internal Use Only</a:t>
            </a:r>
          </a:p>
        </p:txBody>
      </p:sp>
    </p:spTree>
    <p:extLst>
      <p:ext uri="{BB962C8B-B14F-4D97-AF65-F5344CB8AC3E}">
        <p14:creationId xmlns:p14="http://schemas.microsoft.com/office/powerpoint/2010/main" val="3662256249"/>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9A5AF9AE-2625-4D4E-A2EF-43228378D2D7}" type="slidenum">
              <a:rPr lang="en-US"/>
              <a:pPr>
                <a:defRPr/>
              </a:pPr>
              <a:t>‹#›</a:t>
            </a:fld>
            <a:endParaRPr lang="en-US"/>
          </a:p>
        </p:txBody>
      </p:sp>
    </p:spTree>
    <p:extLst>
      <p:ext uri="{BB962C8B-B14F-4D97-AF65-F5344CB8AC3E}">
        <p14:creationId xmlns:p14="http://schemas.microsoft.com/office/powerpoint/2010/main" val="160310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F71C2C3-04D2-0F40-ACBE-F7BCDCB5D6A3}" type="slidenum">
              <a:rPr lang="en-US"/>
              <a:pPr>
                <a:defRPr/>
              </a:pPr>
              <a:t>‹#›</a:t>
            </a:fld>
            <a:endParaRPr lang="en-US"/>
          </a:p>
        </p:txBody>
      </p:sp>
    </p:spTree>
    <p:extLst>
      <p:ext uri="{BB962C8B-B14F-4D97-AF65-F5344CB8AC3E}">
        <p14:creationId xmlns:p14="http://schemas.microsoft.com/office/powerpoint/2010/main" val="398457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247E39C6-58C7-924A-943A-6589C1D2920B}" type="slidenum">
              <a:rPr lang="en-US"/>
              <a:pPr>
                <a:defRPr/>
              </a:pPr>
              <a:t>‹#›</a:t>
            </a:fld>
            <a:endParaRPr lang="en-US"/>
          </a:p>
        </p:txBody>
      </p:sp>
    </p:spTree>
    <p:extLst>
      <p:ext uri="{BB962C8B-B14F-4D97-AF65-F5344CB8AC3E}">
        <p14:creationId xmlns:p14="http://schemas.microsoft.com/office/powerpoint/2010/main" val="119850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69CC0000-7C89-6C49-ADE9-4DDF80655C5F}" type="slidenum">
              <a:rPr lang="en-US"/>
              <a:pPr>
                <a:defRPr/>
              </a:pPr>
              <a:t>‹#›</a:t>
            </a:fld>
            <a:endParaRPr lang="en-US"/>
          </a:p>
        </p:txBody>
      </p:sp>
    </p:spTree>
    <p:extLst>
      <p:ext uri="{BB962C8B-B14F-4D97-AF65-F5344CB8AC3E}">
        <p14:creationId xmlns:p14="http://schemas.microsoft.com/office/powerpoint/2010/main" val="288773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288C0C4-0FF4-C04B-8650-5ACCE984A294}" type="slidenum">
              <a:rPr lang="en-US"/>
              <a:pPr>
                <a:defRPr/>
              </a:pPr>
              <a:t>‹#›</a:t>
            </a:fld>
            <a:endParaRPr lang="en-US"/>
          </a:p>
        </p:txBody>
      </p:sp>
    </p:spTree>
    <p:extLst>
      <p:ext uri="{BB962C8B-B14F-4D97-AF65-F5344CB8AC3E}">
        <p14:creationId xmlns:p14="http://schemas.microsoft.com/office/powerpoint/2010/main" val="15243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04EBB66-1707-4F4B-9255-F1064389B3BB}" type="slidenum">
              <a:rPr lang="en-US"/>
              <a:pPr>
                <a:defRPr/>
              </a:pPr>
              <a:t>‹#›</a:t>
            </a:fld>
            <a:endParaRPr lang="en-US"/>
          </a:p>
        </p:txBody>
      </p:sp>
    </p:spTree>
    <p:extLst>
      <p:ext uri="{BB962C8B-B14F-4D97-AF65-F5344CB8AC3E}">
        <p14:creationId xmlns:p14="http://schemas.microsoft.com/office/powerpoint/2010/main" val="37007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F56E59D-0405-8A42-AFC5-8B3CB45B43BD}" type="slidenum">
              <a:rPr lang="en-US"/>
              <a:pPr>
                <a:defRPr/>
              </a:pPr>
              <a:t>‹#›</a:t>
            </a:fld>
            <a:endParaRPr lang="en-US"/>
          </a:p>
        </p:txBody>
      </p:sp>
    </p:spTree>
    <p:extLst>
      <p:ext uri="{BB962C8B-B14F-4D97-AF65-F5344CB8AC3E}">
        <p14:creationId xmlns:p14="http://schemas.microsoft.com/office/powerpoint/2010/main" val="37272109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slideLayout" Target="../slideLayouts/slideLayout25.xml"/><Relationship Id="rId14" Type="http://schemas.openxmlformats.org/officeDocument/2006/relationships/theme" Target="../theme/theme2.xml"/><Relationship Id="rId15" Type="http://schemas.openxmlformats.org/officeDocument/2006/relationships/image" Target="../media/image2.jpeg"/><Relationship Id="rId16" Type="http://schemas.openxmlformats.org/officeDocument/2006/relationships/image" Target="../media/image3.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PRIMERICA R LOGO sm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00913" y="6376988"/>
            <a:ext cx="14160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8"/>
          <p:cNvSpPr>
            <a:spLocks noChangeArrowheads="1"/>
          </p:cNvSpPr>
          <p:nvPr userDrawn="1"/>
        </p:nvSpPr>
        <p:spPr bwMode="auto">
          <a:xfrm>
            <a:off x="0" y="0"/>
            <a:ext cx="9144000" cy="1109663"/>
          </a:xfrm>
          <a:prstGeom prst="rect">
            <a:avLst/>
          </a:prstGeom>
          <a:gradFill rotWithShape="1">
            <a:gsLst>
              <a:gs pos="0">
                <a:srgbClr val="5191CD"/>
              </a:gs>
              <a:gs pos="100000">
                <a:srgbClr val="25435F"/>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20000"/>
              </a:spcBef>
            </a:pPr>
            <a:endParaRPr lang="en-US" sz="2400">
              <a:solidFill>
                <a:srgbClr val="CC0000"/>
              </a:solidFill>
              <a:latin typeface="Trebuchet MS" charset="0"/>
            </a:endParaRPr>
          </a:p>
        </p:txBody>
      </p:sp>
      <p:sp>
        <p:nvSpPr>
          <p:cNvPr id="1028" name="Rectangle 2"/>
          <p:cNvSpPr>
            <a:spLocks noGrp="1" noChangeArrowheads="1"/>
          </p:cNvSpPr>
          <p:nvPr>
            <p:ph type="title"/>
          </p:nvPr>
        </p:nvSpPr>
        <p:spPr bwMode="auto">
          <a:xfrm>
            <a:off x="0" y="0"/>
            <a:ext cx="91440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0" y="6635750"/>
            <a:ext cx="1190625" cy="233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0000"/>
                </a:solidFill>
                <a:latin typeface="Trebuchet MS" charset="0"/>
                <a:cs typeface="Arial Unicode MS" charset="0"/>
              </a:defRPr>
            </a:lvl1pPr>
          </a:lstStyle>
          <a:p>
            <a:pPr>
              <a:defRPr/>
            </a:pPr>
            <a:fld id="{F5A31B82-A578-1F44-B1F1-D2A6AA21B858}" type="slidenum">
              <a:rPr lang="en-US"/>
              <a:pPr>
                <a:defRPr/>
              </a:pPr>
              <a:t>‹#›</a:t>
            </a:fld>
            <a:endParaRPr lang="en-US"/>
          </a:p>
        </p:txBody>
      </p:sp>
      <p:sp>
        <p:nvSpPr>
          <p:cNvPr id="1031" name="Rectangle 9"/>
          <p:cNvSpPr>
            <a:spLocks noChangeArrowheads="1"/>
          </p:cNvSpPr>
          <p:nvPr userDrawn="1"/>
        </p:nvSpPr>
        <p:spPr bwMode="auto">
          <a:xfrm>
            <a:off x="0" y="0"/>
            <a:ext cx="9144000" cy="82550"/>
          </a:xfrm>
          <a:prstGeom prst="rect">
            <a:avLst/>
          </a:prstGeom>
          <a:gradFill rotWithShape="1">
            <a:gsLst>
              <a:gs pos="0">
                <a:srgbClr val="192D40"/>
              </a:gs>
              <a:gs pos="100000">
                <a:srgbClr val="2E547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20000"/>
              </a:spcBef>
            </a:pPr>
            <a:endParaRPr lang="en-US" sz="2400">
              <a:solidFill>
                <a:srgbClr val="CC0000"/>
              </a:solidFill>
              <a:latin typeface="Trebuchet MS" charset="0"/>
            </a:endParaRPr>
          </a:p>
        </p:txBody>
      </p:sp>
    </p:spTree>
  </p:cSld>
  <p:clrMap bg1="lt1" tx1="dk1" bg2="lt2" tx2="dk2" accent1="accent1" accent2="accent2" accent3="accent3" accent4="accent4" accent5="accent5" accent6="accent6" hlink="hlink" folHlink="folHlink"/>
  <p:sldLayoutIdLst>
    <p:sldLayoutId id="2147484315" r:id="rId1"/>
    <p:sldLayoutId id="2147484316" r:id="rId2"/>
    <p:sldLayoutId id="2147484317" r:id="rId3"/>
    <p:sldLayoutId id="2147484318" r:id="rId4"/>
    <p:sldLayoutId id="2147484319" r:id="rId5"/>
    <p:sldLayoutId id="2147484320" r:id="rId6"/>
    <p:sldLayoutId id="2147484321" r:id="rId7"/>
    <p:sldLayoutId id="2147484322" r:id="rId8"/>
    <p:sldLayoutId id="2147484323" r:id="rId9"/>
    <p:sldLayoutId id="2147484324" r:id="rId10"/>
    <p:sldLayoutId id="2147484325" r:id="rId11"/>
    <p:sldLayoutId id="2147484326" r:id="rId12"/>
  </p:sldLayoutIdLst>
  <p:timing>
    <p:tnLst>
      <p:par>
        <p:cTn xmlns:p14="http://schemas.microsoft.com/office/powerpoint/2010/main" id="1" dur="indefinite" restart="never" nodeType="tmRoot"/>
      </p:par>
    </p:tnLst>
  </p:timing>
  <p:hf hdr="0" ftr="0" dt="0"/>
  <p:txStyles>
    <p:titleStyle>
      <a:lvl1pPr algn="ctr" rtl="0" eaLnBrk="0" fontAlgn="base" hangingPunct="0">
        <a:lnSpc>
          <a:spcPct val="85000"/>
        </a:lnSpc>
        <a:spcBef>
          <a:spcPct val="0"/>
        </a:spcBef>
        <a:spcAft>
          <a:spcPct val="0"/>
        </a:spcAft>
        <a:defRPr sz="3600">
          <a:solidFill>
            <a:schemeClr val="bg1"/>
          </a:solidFill>
          <a:latin typeface="+mj-lt"/>
          <a:ea typeface="ＭＳ Ｐゴシック" charset="0"/>
          <a:cs typeface="Arial Unicode MS" charset="0"/>
        </a:defRPr>
      </a:lvl1pPr>
      <a:lvl2pPr algn="ctr" rtl="0" eaLnBrk="0" fontAlgn="base" hangingPunct="0">
        <a:lnSpc>
          <a:spcPct val="85000"/>
        </a:lnSpc>
        <a:spcBef>
          <a:spcPct val="0"/>
        </a:spcBef>
        <a:spcAft>
          <a:spcPct val="0"/>
        </a:spcAft>
        <a:defRPr sz="3600">
          <a:solidFill>
            <a:schemeClr val="bg1"/>
          </a:solidFill>
          <a:latin typeface="Trebuchet MS" pitchFamily="-110" charset="0"/>
          <a:ea typeface="ＭＳ Ｐゴシック" charset="0"/>
          <a:cs typeface="Arial Unicode MS" charset="0"/>
        </a:defRPr>
      </a:lvl2pPr>
      <a:lvl3pPr algn="ctr" rtl="0" eaLnBrk="0" fontAlgn="base" hangingPunct="0">
        <a:lnSpc>
          <a:spcPct val="85000"/>
        </a:lnSpc>
        <a:spcBef>
          <a:spcPct val="0"/>
        </a:spcBef>
        <a:spcAft>
          <a:spcPct val="0"/>
        </a:spcAft>
        <a:defRPr sz="3600">
          <a:solidFill>
            <a:schemeClr val="bg1"/>
          </a:solidFill>
          <a:latin typeface="Trebuchet MS" pitchFamily="-110" charset="0"/>
          <a:ea typeface="ＭＳ Ｐゴシック" charset="0"/>
          <a:cs typeface="Arial Unicode MS" charset="0"/>
        </a:defRPr>
      </a:lvl3pPr>
      <a:lvl4pPr algn="ctr" rtl="0" eaLnBrk="0" fontAlgn="base" hangingPunct="0">
        <a:lnSpc>
          <a:spcPct val="85000"/>
        </a:lnSpc>
        <a:spcBef>
          <a:spcPct val="0"/>
        </a:spcBef>
        <a:spcAft>
          <a:spcPct val="0"/>
        </a:spcAft>
        <a:defRPr sz="3600">
          <a:solidFill>
            <a:schemeClr val="bg1"/>
          </a:solidFill>
          <a:latin typeface="Trebuchet MS" pitchFamily="-110" charset="0"/>
          <a:ea typeface="ＭＳ Ｐゴシック" charset="0"/>
          <a:cs typeface="Arial Unicode MS" charset="0"/>
        </a:defRPr>
      </a:lvl4pPr>
      <a:lvl5pPr algn="ctr" rtl="0" eaLnBrk="0" fontAlgn="base" hangingPunct="0">
        <a:lnSpc>
          <a:spcPct val="85000"/>
        </a:lnSpc>
        <a:spcBef>
          <a:spcPct val="0"/>
        </a:spcBef>
        <a:spcAft>
          <a:spcPct val="0"/>
        </a:spcAft>
        <a:defRPr sz="3600">
          <a:solidFill>
            <a:schemeClr val="bg1"/>
          </a:solidFill>
          <a:latin typeface="Trebuchet MS" pitchFamily="-110" charset="0"/>
          <a:ea typeface="ＭＳ Ｐゴシック" charset="0"/>
          <a:cs typeface="Arial Unicode MS" charset="0"/>
        </a:defRPr>
      </a:lvl5pPr>
      <a:lvl6pPr marL="457200" algn="ctr" rtl="0" fontAlgn="base">
        <a:spcBef>
          <a:spcPct val="0"/>
        </a:spcBef>
        <a:spcAft>
          <a:spcPct val="0"/>
        </a:spcAft>
        <a:defRPr sz="3600">
          <a:solidFill>
            <a:schemeClr val="bg1"/>
          </a:solidFill>
          <a:latin typeface="Trebuchet MS" pitchFamily="-110" charset="0"/>
        </a:defRPr>
      </a:lvl6pPr>
      <a:lvl7pPr marL="914400" algn="ctr" rtl="0" fontAlgn="base">
        <a:spcBef>
          <a:spcPct val="0"/>
        </a:spcBef>
        <a:spcAft>
          <a:spcPct val="0"/>
        </a:spcAft>
        <a:defRPr sz="3600">
          <a:solidFill>
            <a:schemeClr val="bg1"/>
          </a:solidFill>
          <a:latin typeface="Trebuchet MS" pitchFamily="-110" charset="0"/>
        </a:defRPr>
      </a:lvl7pPr>
      <a:lvl8pPr marL="1371600" algn="ctr" rtl="0" fontAlgn="base">
        <a:spcBef>
          <a:spcPct val="0"/>
        </a:spcBef>
        <a:spcAft>
          <a:spcPct val="0"/>
        </a:spcAft>
        <a:defRPr sz="3600">
          <a:solidFill>
            <a:schemeClr val="bg1"/>
          </a:solidFill>
          <a:latin typeface="Trebuchet MS" pitchFamily="-110" charset="0"/>
        </a:defRPr>
      </a:lvl8pPr>
      <a:lvl9pPr marL="1828800" algn="ctr" rtl="0" fontAlgn="base">
        <a:spcBef>
          <a:spcPct val="0"/>
        </a:spcBef>
        <a:spcAft>
          <a:spcPct val="0"/>
        </a:spcAft>
        <a:defRPr sz="3600">
          <a:solidFill>
            <a:schemeClr val="bg1"/>
          </a:solidFill>
          <a:latin typeface="Trebuchet MS" pitchFamily="-110" charset="0"/>
        </a:defRPr>
      </a:lvl9pPr>
    </p:titleStyle>
    <p:bodyStyle>
      <a:lvl1pPr marL="342900" indent="-342900" algn="l" rtl="0" eaLnBrk="0" fontAlgn="base" hangingPunct="0">
        <a:lnSpc>
          <a:spcPct val="85000"/>
        </a:lnSpc>
        <a:spcBef>
          <a:spcPct val="0"/>
        </a:spcBef>
        <a:spcAft>
          <a:spcPts val="1800"/>
        </a:spcAft>
        <a:buClr>
          <a:srgbClr val="003366"/>
        </a:buClr>
        <a:buChar char="•"/>
        <a:defRPr sz="3200">
          <a:solidFill>
            <a:schemeClr val="tx1"/>
          </a:solidFill>
          <a:latin typeface="+mn-lt"/>
          <a:ea typeface="ＭＳ Ｐゴシック" charset="0"/>
          <a:cs typeface="Arial Unicode MS" charset="0"/>
        </a:defRPr>
      </a:lvl1pPr>
      <a:lvl2pPr marL="742950" indent="-285750" algn="l" rtl="0" eaLnBrk="0" fontAlgn="base" hangingPunct="0">
        <a:lnSpc>
          <a:spcPct val="85000"/>
        </a:lnSpc>
        <a:spcBef>
          <a:spcPct val="0"/>
        </a:spcBef>
        <a:spcAft>
          <a:spcPts val="1800"/>
        </a:spcAft>
        <a:buChar char="–"/>
        <a:defRPr sz="2800">
          <a:solidFill>
            <a:schemeClr val="tx1"/>
          </a:solidFill>
          <a:latin typeface="+mn-lt"/>
          <a:ea typeface="Arial Unicode MS" charset="0"/>
          <a:cs typeface="Arial Unicode MS" charset="0"/>
        </a:defRPr>
      </a:lvl2pPr>
      <a:lvl3pPr marL="1143000" indent="-228600" algn="l" rtl="0" eaLnBrk="0" fontAlgn="base" hangingPunct="0">
        <a:lnSpc>
          <a:spcPct val="85000"/>
        </a:lnSpc>
        <a:spcBef>
          <a:spcPct val="0"/>
        </a:spcBef>
        <a:spcAft>
          <a:spcPts val="1800"/>
        </a:spcAft>
        <a:buChar char="•"/>
        <a:defRPr sz="2400">
          <a:solidFill>
            <a:schemeClr val="tx1"/>
          </a:solidFill>
          <a:latin typeface="+mn-lt"/>
          <a:ea typeface="Arial Unicode MS" charset="0"/>
          <a:cs typeface="Arial Unicode MS" charset="0"/>
        </a:defRPr>
      </a:lvl3pPr>
      <a:lvl4pPr marL="1600200" indent="-228600" algn="l" rtl="0" eaLnBrk="0" fontAlgn="base" hangingPunct="0">
        <a:lnSpc>
          <a:spcPct val="85000"/>
        </a:lnSpc>
        <a:spcBef>
          <a:spcPct val="0"/>
        </a:spcBef>
        <a:spcAft>
          <a:spcPts val="1800"/>
        </a:spcAft>
        <a:buChar char="–"/>
        <a:defRPr sz="2000">
          <a:solidFill>
            <a:schemeClr val="tx1"/>
          </a:solidFill>
          <a:latin typeface="+mn-lt"/>
          <a:ea typeface="Arial Unicode MS" charset="0"/>
          <a:cs typeface="Arial Unicode MS" charset="0"/>
        </a:defRPr>
      </a:lvl4pPr>
      <a:lvl5pPr marL="2057400" indent="-228600" algn="l" rtl="0" eaLnBrk="0" fontAlgn="base" hangingPunct="0">
        <a:lnSpc>
          <a:spcPct val="85000"/>
        </a:lnSpc>
        <a:spcBef>
          <a:spcPct val="0"/>
        </a:spcBef>
        <a:spcAft>
          <a:spcPts val="1800"/>
        </a:spcAft>
        <a:buChar char="»"/>
        <a:defRPr sz="2000">
          <a:solidFill>
            <a:schemeClr val="tx1"/>
          </a:solidFill>
          <a:latin typeface="+mn-lt"/>
          <a:ea typeface="Arial Unicode MS" charset="0"/>
          <a:cs typeface="Arial Unicode MS"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10"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0"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0"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body" idx="1"/>
          </p:nvPr>
        </p:nvSpPr>
        <p:spPr bwMode="auto">
          <a:xfrm>
            <a:off x="457200" y="1600200"/>
            <a:ext cx="83439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91440" bIns="50800" numCol="1" anchor="t" anchorCtr="0" compatLnSpc="1">
            <a:prstTxWarp prst="textNoShape">
              <a:avLst/>
            </a:prstTxWarp>
          </a:bodyPr>
          <a:lstStyle/>
          <a:p>
            <a:pPr lvl="0"/>
            <a:r>
              <a:rPr lang="en-US">
                <a:sym typeface="Trebuchet MS" charset="0"/>
              </a:rPr>
              <a:t>Click to edit Master text styles</a:t>
            </a:r>
          </a:p>
          <a:p>
            <a:pPr lvl="1"/>
            <a:r>
              <a:rPr lang="en-US">
                <a:sym typeface="Trebuchet MS" charset="0"/>
              </a:rPr>
              <a:t>Second level</a:t>
            </a:r>
          </a:p>
          <a:p>
            <a:pPr lvl="2"/>
            <a:r>
              <a:rPr lang="en-US">
                <a:sym typeface="Trebuchet MS" charset="0"/>
              </a:rPr>
              <a:t>Third level</a:t>
            </a:r>
          </a:p>
          <a:p>
            <a:pPr lvl="3"/>
            <a:r>
              <a:rPr lang="en-US">
                <a:sym typeface="Trebuchet MS" charset="0"/>
              </a:rPr>
              <a:t>Fourth level</a:t>
            </a:r>
          </a:p>
          <a:p>
            <a:pPr lvl="4"/>
            <a:r>
              <a:rPr lang="en-US">
                <a:sym typeface="Trebuchet MS" charset="0"/>
              </a:rPr>
              <a:t>Fifth level</a:t>
            </a:r>
          </a:p>
        </p:txBody>
      </p:sp>
      <p:sp>
        <p:nvSpPr>
          <p:cNvPr id="14339" name="Rectangle 3"/>
          <p:cNvSpPr>
            <a:spLocks noGrp="1" noChangeArrowheads="1"/>
          </p:cNvSpPr>
          <p:nvPr>
            <p:ph type="title"/>
          </p:nvPr>
        </p:nvSpPr>
        <p:spPr bwMode="auto">
          <a:xfrm>
            <a:off x="0" y="-12700"/>
            <a:ext cx="91440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0800" tIns="50800" rIns="91440" bIns="50800" numCol="1" anchor="ctr" anchorCtr="0" compatLnSpc="1">
            <a:prstTxWarp prst="textNoShape">
              <a:avLst/>
            </a:prstTxWarp>
          </a:bodyPr>
          <a:lstStyle/>
          <a:p>
            <a:pPr lvl="0"/>
            <a:r>
              <a:rPr lang="en-US">
                <a:sym typeface="Trebuchet MS" charset="0"/>
              </a:rPr>
              <a:t>Click to edit Master title style</a:t>
            </a:r>
          </a:p>
        </p:txBody>
      </p:sp>
      <p:sp>
        <p:nvSpPr>
          <p:cNvPr id="14340" name="Rectangle 1"/>
          <p:cNvSpPr>
            <a:spLocks/>
          </p:cNvSpPr>
          <p:nvPr userDrawn="1"/>
        </p:nvSpPr>
        <p:spPr bwMode="auto">
          <a:xfrm>
            <a:off x="0" y="0"/>
            <a:ext cx="9144000" cy="1109663"/>
          </a:xfrm>
          <a:prstGeom prst="rect">
            <a:avLst/>
          </a:prstGeom>
          <a:gradFill rotWithShape="0">
            <a:gsLst>
              <a:gs pos="0">
                <a:srgbClr val="5191CD"/>
              </a:gs>
              <a:gs pos="100000">
                <a:srgbClr val="25435E"/>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solidFill>
                <a:srgbClr val="000000"/>
              </a:solidFill>
              <a:latin typeface="Trebuchet MS" charset="0"/>
              <a:cs typeface="Arial Unicode MS" charset="0"/>
              <a:sym typeface="Arial" charset="0"/>
            </a:endParaRPr>
          </a:p>
        </p:txBody>
      </p:sp>
      <p:sp>
        <p:nvSpPr>
          <p:cNvPr id="14341" name="Rectangle 3"/>
          <p:cNvSpPr>
            <a:spLocks/>
          </p:cNvSpPr>
          <p:nvPr userDrawn="1"/>
        </p:nvSpPr>
        <p:spPr bwMode="auto">
          <a:xfrm>
            <a:off x="0" y="0"/>
            <a:ext cx="9144000" cy="82550"/>
          </a:xfrm>
          <a:prstGeom prst="rect">
            <a:avLst/>
          </a:prstGeom>
          <a:gradFill rotWithShape="0">
            <a:gsLst>
              <a:gs pos="0">
                <a:srgbClr val="182D40"/>
              </a:gs>
              <a:gs pos="100000">
                <a:srgbClr val="2E547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en-US">
              <a:solidFill>
                <a:srgbClr val="000000"/>
              </a:solidFill>
              <a:latin typeface="Trebuchet MS" charset="0"/>
              <a:cs typeface="Arial Unicode MS" charset="0"/>
              <a:sym typeface="Arial" charset="0"/>
            </a:endParaRPr>
          </a:p>
        </p:txBody>
      </p:sp>
      <p:pic>
        <p:nvPicPr>
          <p:cNvPr id="14342" name="Picture 4"/>
          <p:cNvPicPr>
            <a:picLocks noChangeArrowheads="1"/>
          </p:cNvPicPr>
          <p:nvPr userDrawn="1"/>
        </p:nvPicPr>
        <p:blipFill>
          <a:blip r:embed="rId15">
            <a:extLst>
              <a:ext uri="{28A0092B-C50C-407E-A947-70E740481C1C}">
                <a14:useLocalDpi xmlns:a14="http://schemas.microsoft.com/office/drawing/2010/main" val="0"/>
              </a:ext>
            </a:extLst>
          </a:blip>
          <a:srcRect b="8333"/>
          <a:stretch>
            <a:fillRect/>
          </a:stretch>
        </p:blipFill>
        <p:spPr bwMode="auto">
          <a:xfrm>
            <a:off x="7181850" y="6229350"/>
            <a:ext cx="19621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175" y="101600"/>
            <a:ext cx="9142413"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Box 9"/>
          <p:cNvSpPr txBox="1">
            <a:spLocks noChangeArrowheads="1"/>
          </p:cNvSpPr>
          <p:nvPr userDrawn="1"/>
        </p:nvSpPr>
        <p:spPr bwMode="auto">
          <a:xfrm>
            <a:off x="457200" y="6400800"/>
            <a:ext cx="167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400" dirty="0" smtClean="0">
                <a:solidFill>
                  <a:srgbClr val="A6A6A6"/>
                </a:solidFill>
                <a:latin typeface="Trebuchet MS" pitchFamily="34" charset="0"/>
                <a:ea typeface="Arial Unicode MS" pitchFamily="34" charset="-128"/>
                <a:cs typeface="Interstate-Regular" pitchFamily="2" charset="0"/>
                <a:sym typeface="Arial" pitchFamily="34" charset="0"/>
              </a:rPr>
              <a:t>PRIMERICA SECURE</a:t>
            </a:r>
          </a:p>
        </p:txBody>
      </p:sp>
      <p:sp>
        <p:nvSpPr>
          <p:cNvPr id="2057" name="TextBox 10"/>
          <p:cNvSpPr txBox="1">
            <a:spLocks noChangeArrowheads="1"/>
          </p:cNvSpPr>
          <p:nvPr userDrawn="1"/>
        </p:nvSpPr>
        <p:spPr bwMode="auto">
          <a:xfrm>
            <a:off x="3886200" y="6477000"/>
            <a:ext cx="1676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800" smtClean="0">
                <a:solidFill>
                  <a:srgbClr val="000000"/>
                </a:solidFill>
                <a:latin typeface="Trebuchet MS" pitchFamily="34" charset="0"/>
                <a:ea typeface="Arial Unicode MS" pitchFamily="34" charset="-128"/>
                <a:cs typeface="Arial Unicode MS" pitchFamily="34" charset="-128"/>
                <a:sym typeface="Arial" pitchFamily="34" charset="0"/>
              </a:rPr>
              <a:t>For training purposes only</a:t>
            </a:r>
          </a:p>
        </p:txBody>
      </p:sp>
    </p:spTree>
  </p:cSld>
  <p:clrMap bg1="lt1" tx1="dk1" bg2="lt2" tx2="dk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 id="2147484331" r:id="rId5"/>
    <p:sldLayoutId id="2147484332" r:id="rId6"/>
    <p:sldLayoutId id="2147484333" r:id="rId7"/>
    <p:sldLayoutId id="2147484334" r:id="rId8"/>
    <p:sldLayoutId id="2147484335" r:id="rId9"/>
    <p:sldLayoutId id="2147484336" r:id="rId10"/>
    <p:sldLayoutId id="2147484337" r:id="rId11"/>
    <p:sldLayoutId id="2147484338" r:id="rId12"/>
    <p:sldLayoutId id="2147484339" r:id="rId13"/>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marL="39688" indent="-39688" algn="ctr" rtl="0" eaLnBrk="0" fontAlgn="base" hangingPunct="0">
        <a:spcBef>
          <a:spcPct val="0"/>
        </a:spcBef>
        <a:spcAft>
          <a:spcPct val="0"/>
        </a:spcAft>
        <a:defRPr sz="3600">
          <a:solidFill>
            <a:srgbClr val="FFFFFF"/>
          </a:solidFill>
          <a:latin typeface="+mj-lt"/>
          <a:ea typeface="ＭＳ Ｐゴシック" charset="0"/>
          <a:cs typeface="Arial Unicode MS" pitchFamily="34" charset="-128"/>
          <a:sym typeface="Trebuchet MS" charset="0"/>
        </a:defRPr>
      </a:lvl1pPr>
      <a:lvl2pPr marL="39688" indent="-39688" algn="ctr" rtl="0" eaLnBrk="0" fontAlgn="base" hangingPunct="0">
        <a:spcBef>
          <a:spcPct val="0"/>
        </a:spcBef>
        <a:spcAft>
          <a:spcPct val="0"/>
        </a:spcAft>
        <a:defRPr sz="3600">
          <a:solidFill>
            <a:srgbClr val="FFFFFF"/>
          </a:solidFill>
          <a:latin typeface="Trebuchet MS" charset="0"/>
          <a:ea typeface="ＭＳ Ｐゴシック" charset="0"/>
          <a:cs typeface="Arial Unicode MS" pitchFamily="34" charset="-128"/>
          <a:sym typeface="Trebuchet MS" charset="0"/>
        </a:defRPr>
      </a:lvl2pPr>
      <a:lvl3pPr marL="39688" indent="-39688" algn="ctr" rtl="0" eaLnBrk="0" fontAlgn="base" hangingPunct="0">
        <a:spcBef>
          <a:spcPct val="0"/>
        </a:spcBef>
        <a:spcAft>
          <a:spcPct val="0"/>
        </a:spcAft>
        <a:defRPr sz="3600">
          <a:solidFill>
            <a:srgbClr val="FFFFFF"/>
          </a:solidFill>
          <a:latin typeface="Trebuchet MS" charset="0"/>
          <a:ea typeface="ＭＳ Ｐゴシック" charset="0"/>
          <a:cs typeface="Arial Unicode MS" pitchFamily="34" charset="-128"/>
          <a:sym typeface="Trebuchet MS" charset="0"/>
        </a:defRPr>
      </a:lvl3pPr>
      <a:lvl4pPr marL="39688" indent="-39688" algn="ctr" rtl="0" eaLnBrk="0" fontAlgn="base" hangingPunct="0">
        <a:spcBef>
          <a:spcPct val="0"/>
        </a:spcBef>
        <a:spcAft>
          <a:spcPct val="0"/>
        </a:spcAft>
        <a:defRPr sz="3600">
          <a:solidFill>
            <a:srgbClr val="FFFFFF"/>
          </a:solidFill>
          <a:latin typeface="Trebuchet MS" charset="0"/>
          <a:ea typeface="ＭＳ Ｐゴシック" charset="0"/>
          <a:cs typeface="Arial Unicode MS" pitchFamily="34" charset="-128"/>
          <a:sym typeface="Trebuchet MS" charset="0"/>
        </a:defRPr>
      </a:lvl4pPr>
      <a:lvl5pPr marL="39688" indent="-39688" algn="ctr" rtl="0" eaLnBrk="0" fontAlgn="base" hangingPunct="0">
        <a:spcBef>
          <a:spcPct val="0"/>
        </a:spcBef>
        <a:spcAft>
          <a:spcPct val="0"/>
        </a:spcAft>
        <a:defRPr sz="3600">
          <a:solidFill>
            <a:srgbClr val="FFFFFF"/>
          </a:solidFill>
          <a:latin typeface="Trebuchet MS" charset="0"/>
          <a:ea typeface="ＭＳ Ｐゴシック" charset="0"/>
          <a:cs typeface="Arial Unicode MS" pitchFamily="34" charset="-128"/>
          <a:sym typeface="Trebuchet MS" charset="0"/>
        </a:defRPr>
      </a:lvl5pPr>
      <a:lvl6pPr marL="496888" algn="ctr" rtl="0" fontAlgn="base">
        <a:spcBef>
          <a:spcPct val="0"/>
        </a:spcBef>
        <a:spcAft>
          <a:spcPct val="0"/>
        </a:spcAft>
        <a:defRPr sz="3600">
          <a:solidFill>
            <a:srgbClr val="FFFFFF"/>
          </a:solidFill>
          <a:latin typeface="Trebuchet MS" charset="0"/>
          <a:ea typeface="ヒラギノ角ゴ ProN W3" charset="-128"/>
          <a:cs typeface="ヒラギノ角ゴ ProN W3" charset="-128"/>
          <a:sym typeface="Trebuchet MS" charset="0"/>
        </a:defRPr>
      </a:lvl6pPr>
      <a:lvl7pPr marL="954088" algn="ctr" rtl="0" fontAlgn="base">
        <a:spcBef>
          <a:spcPct val="0"/>
        </a:spcBef>
        <a:spcAft>
          <a:spcPct val="0"/>
        </a:spcAft>
        <a:defRPr sz="3600">
          <a:solidFill>
            <a:srgbClr val="FFFFFF"/>
          </a:solidFill>
          <a:latin typeface="Trebuchet MS" charset="0"/>
          <a:ea typeface="ヒラギノ角ゴ ProN W3" charset="-128"/>
          <a:cs typeface="ヒラギノ角ゴ ProN W3" charset="-128"/>
          <a:sym typeface="Trebuchet MS" charset="0"/>
        </a:defRPr>
      </a:lvl7pPr>
      <a:lvl8pPr marL="1411288" algn="ctr" rtl="0" fontAlgn="base">
        <a:spcBef>
          <a:spcPct val="0"/>
        </a:spcBef>
        <a:spcAft>
          <a:spcPct val="0"/>
        </a:spcAft>
        <a:defRPr sz="3600">
          <a:solidFill>
            <a:srgbClr val="FFFFFF"/>
          </a:solidFill>
          <a:latin typeface="Trebuchet MS" charset="0"/>
          <a:ea typeface="ヒラギノ角ゴ ProN W3" charset="-128"/>
          <a:cs typeface="ヒラギノ角ゴ ProN W3" charset="-128"/>
          <a:sym typeface="Trebuchet MS" charset="0"/>
        </a:defRPr>
      </a:lvl8pPr>
      <a:lvl9pPr marL="1868488" algn="ctr" rtl="0" fontAlgn="base">
        <a:spcBef>
          <a:spcPct val="0"/>
        </a:spcBef>
        <a:spcAft>
          <a:spcPct val="0"/>
        </a:spcAft>
        <a:defRPr sz="3600">
          <a:solidFill>
            <a:srgbClr val="FFFFFF"/>
          </a:solidFill>
          <a:latin typeface="Trebuchet MS" charset="0"/>
          <a:ea typeface="ヒラギノ角ゴ ProN W3" charset="-128"/>
          <a:cs typeface="ヒラギノ角ゴ ProN W3" charset="-128"/>
          <a:sym typeface="Trebuchet MS" charset="0"/>
        </a:defRPr>
      </a:lvl9pPr>
    </p:titleStyle>
    <p:bodyStyle>
      <a:lvl1pPr marL="382588" indent="-342900" algn="l" rtl="0" eaLnBrk="0" fontAlgn="base" hangingPunct="0">
        <a:spcBef>
          <a:spcPts val="700"/>
        </a:spcBef>
        <a:spcAft>
          <a:spcPct val="0"/>
        </a:spcAft>
        <a:buClr>
          <a:srgbClr val="003366"/>
        </a:buClr>
        <a:buSzPct val="100000"/>
        <a:buFont typeface="Wingdings" charset="0"/>
        <a:buChar char="w"/>
        <a:defRPr sz="3200">
          <a:solidFill>
            <a:schemeClr val="tx1"/>
          </a:solidFill>
          <a:latin typeface="+mn-lt"/>
          <a:ea typeface="ＭＳ Ｐゴシック" charset="0"/>
          <a:cs typeface="Arial Unicode MS" pitchFamily="34" charset="-128"/>
          <a:sym typeface="Trebuchet MS" charset="0"/>
        </a:defRPr>
      </a:lvl1pPr>
      <a:lvl2pPr marL="731838" indent="-285750" algn="l" rtl="0" eaLnBrk="0" fontAlgn="base" hangingPunct="0">
        <a:spcBef>
          <a:spcPts val="600"/>
        </a:spcBef>
        <a:spcAft>
          <a:spcPct val="0"/>
        </a:spcAft>
        <a:buSzPct val="100000"/>
        <a:buFont typeface="Trebuchet MS" charset="0"/>
        <a:buChar char="–"/>
        <a:defRPr sz="2800">
          <a:solidFill>
            <a:schemeClr val="tx1"/>
          </a:solidFill>
          <a:latin typeface="+mn-lt"/>
          <a:ea typeface="Arial Unicode MS" pitchFamily="34" charset="-128"/>
          <a:cs typeface="Arial Unicode MS" pitchFamily="34" charset="-128"/>
          <a:sym typeface="Trebuchet MS" charset="0"/>
        </a:defRPr>
      </a:lvl2pPr>
      <a:lvl3pPr marL="1131888" indent="-228600" algn="l" rtl="0" eaLnBrk="0" fontAlgn="base" hangingPunct="0">
        <a:spcBef>
          <a:spcPts val="600"/>
        </a:spcBef>
        <a:spcAft>
          <a:spcPct val="0"/>
        </a:spcAft>
        <a:buSzPct val="100000"/>
        <a:buFont typeface="Trebuchet MS" charset="0"/>
        <a:buChar char="•"/>
        <a:defRPr sz="2400">
          <a:solidFill>
            <a:schemeClr val="tx1"/>
          </a:solidFill>
          <a:latin typeface="+mn-lt"/>
          <a:ea typeface="Arial Unicode MS" pitchFamily="34" charset="-128"/>
          <a:cs typeface="Arial Unicode MS" pitchFamily="34" charset="-128"/>
          <a:sym typeface="Trebuchet MS" charset="0"/>
        </a:defRPr>
      </a:lvl3pPr>
      <a:lvl4pPr marL="1589088" indent="-228600" algn="l" rtl="0" eaLnBrk="0" fontAlgn="base" hangingPunct="0">
        <a:spcBef>
          <a:spcPts val="500"/>
        </a:spcBef>
        <a:spcAft>
          <a:spcPct val="0"/>
        </a:spcAft>
        <a:buSzPct val="100000"/>
        <a:buFont typeface="Trebuchet MS" charset="0"/>
        <a:buChar char="–"/>
        <a:defRPr sz="2000">
          <a:solidFill>
            <a:schemeClr val="tx1"/>
          </a:solidFill>
          <a:latin typeface="+mn-lt"/>
          <a:ea typeface="Arial Unicode MS" pitchFamily="34" charset="-128"/>
          <a:cs typeface="Arial Unicode MS" pitchFamily="34" charset="-128"/>
          <a:sym typeface="Trebuchet MS" charset="0"/>
        </a:defRPr>
      </a:lvl4pPr>
      <a:lvl5pPr marL="2046288" indent="-228600" algn="l" rtl="0" eaLnBrk="0" fontAlgn="base" hangingPunct="0">
        <a:spcBef>
          <a:spcPts val="500"/>
        </a:spcBef>
        <a:spcAft>
          <a:spcPct val="0"/>
        </a:spcAft>
        <a:buSzPct val="100000"/>
        <a:buFont typeface="Trebuchet MS" charset="0"/>
        <a:buChar char="»"/>
        <a:defRPr sz="2000">
          <a:solidFill>
            <a:schemeClr val="tx1"/>
          </a:solidFill>
          <a:latin typeface="+mn-lt"/>
          <a:ea typeface="Arial Unicode MS" pitchFamily="34" charset="-128"/>
          <a:cs typeface="Arial Unicode MS" pitchFamily="34" charset="-128"/>
          <a:sym typeface="Trebuchet MS" charset="0"/>
        </a:defRPr>
      </a:lvl5pPr>
      <a:lvl6pPr marL="2503488" indent="-228600" algn="l" rtl="0" fontAlgn="base">
        <a:spcBef>
          <a:spcPts val="500"/>
        </a:spcBef>
        <a:spcAft>
          <a:spcPct val="0"/>
        </a:spcAft>
        <a:buSzPct val="100000"/>
        <a:buFont typeface="Trebuchet MS" charset="0"/>
        <a:buChar char="»"/>
        <a:defRPr sz="2000">
          <a:solidFill>
            <a:schemeClr val="tx1"/>
          </a:solidFill>
          <a:latin typeface="+mn-lt"/>
          <a:ea typeface="+mn-ea"/>
          <a:cs typeface="+mn-cs"/>
          <a:sym typeface="Trebuchet MS" charset="0"/>
        </a:defRPr>
      </a:lvl6pPr>
      <a:lvl7pPr marL="2960688" indent="-228600" algn="l" rtl="0" fontAlgn="base">
        <a:spcBef>
          <a:spcPts val="500"/>
        </a:spcBef>
        <a:spcAft>
          <a:spcPct val="0"/>
        </a:spcAft>
        <a:buSzPct val="100000"/>
        <a:buFont typeface="Trebuchet MS" charset="0"/>
        <a:buChar char="»"/>
        <a:defRPr sz="2000">
          <a:solidFill>
            <a:schemeClr val="tx1"/>
          </a:solidFill>
          <a:latin typeface="+mn-lt"/>
          <a:ea typeface="+mn-ea"/>
          <a:cs typeface="+mn-cs"/>
          <a:sym typeface="Trebuchet MS" charset="0"/>
        </a:defRPr>
      </a:lvl7pPr>
      <a:lvl8pPr marL="3417888" indent="-228600" algn="l" rtl="0" fontAlgn="base">
        <a:spcBef>
          <a:spcPts val="500"/>
        </a:spcBef>
        <a:spcAft>
          <a:spcPct val="0"/>
        </a:spcAft>
        <a:buSzPct val="100000"/>
        <a:buFont typeface="Trebuchet MS" charset="0"/>
        <a:buChar char="»"/>
        <a:defRPr sz="2000">
          <a:solidFill>
            <a:schemeClr val="tx1"/>
          </a:solidFill>
          <a:latin typeface="+mn-lt"/>
          <a:ea typeface="+mn-ea"/>
          <a:cs typeface="+mn-cs"/>
          <a:sym typeface="Trebuchet MS" charset="0"/>
        </a:defRPr>
      </a:lvl8pPr>
      <a:lvl9pPr marL="3875088" indent="-228600" algn="l" rtl="0" fontAlgn="base">
        <a:spcBef>
          <a:spcPts val="500"/>
        </a:spcBef>
        <a:spcAft>
          <a:spcPct val="0"/>
        </a:spcAft>
        <a:buSzPct val="100000"/>
        <a:buFont typeface="Trebuchet MS" charset="0"/>
        <a:buChar char="»"/>
        <a:defRPr sz="2000">
          <a:solidFill>
            <a:schemeClr val="tx1"/>
          </a:solidFill>
          <a:latin typeface="+mn-lt"/>
          <a:ea typeface="+mn-ea"/>
          <a:cs typeface="+mn-cs"/>
          <a:sym typeface="Trebuchet M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CVR-NEW_size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6225"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Title 1"/>
          <p:cNvSpPr>
            <a:spLocks noGrp="1"/>
          </p:cNvSpPr>
          <p:nvPr>
            <p:ph type="ctrTitle"/>
          </p:nvPr>
        </p:nvSpPr>
        <p:spPr>
          <a:xfrm>
            <a:off x="838200" y="381000"/>
            <a:ext cx="7772400" cy="1470025"/>
          </a:xfrm>
        </p:spPr>
        <p:txBody>
          <a:bodyPr/>
          <a:lstStyle/>
          <a:p>
            <a:pPr marL="0" indent="0"/>
            <a:r>
              <a:rPr lang="en-US" sz="2000">
                <a:latin typeface="Trebuchet MS" charset="0"/>
                <a:cs typeface="Arial Unicode MS" charset="0"/>
              </a:rPr>
              <a:t>offered through Answer Financial Inc. (AFI)</a:t>
            </a:r>
            <a:r>
              <a:rPr lang="en-US" sz="1600" baseline="70000">
                <a:latin typeface="Trebuchet MS" charset="0"/>
                <a:cs typeface="Arial Unicode MS" charset="0"/>
              </a:rPr>
              <a:t>1,2</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title"/>
          </p:nvPr>
        </p:nvSpPr>
        <p:spPr/>
        <p:txBody>
          <a:bodyPr/>
          <a:lstStyle/>
          <a:p>
            <a:r>
              <a:rPr lang="en-US">
                <a:latin typeface="Trebuchet MS" charset="0"/>
              </a:rPr>
              <a:t>Homeowner’s Insurance </a:t>
            </a:r>
            <a:br>
              <a:rPr lang="en-US">
                <a:latin typeface="Trebuchet MS" charset="0"/>
              </a:rPr>
            </a:br>
            <a:r>
              <a:rPr lang="en-US">
                <a:latin typeface="Trebuchet MS" charset="0"/>
              </a:rPr>
              <a:t>offered through Answer Financial Inc. (AFI)</a:t>
            </a:r>
          </a:p>
        </p:txBody>
      </p:sp>
      <p:sp>
        <p:nvSpPr>
          <p:cNvPr id="30722" name="Rectangle 5"/>
          <p:cNvSpPr>
            <a:spLocks noGrp="1" noChangeArrowheads="1"/>
          </p:cNvSpPr>
          <p:nvPr>
            <p:ph idx="1"/>
          </p:nvPr>
        </p:nvSpPr>
        <p:spPr/>
        <p:txBody>
          <a:bodyPr/>
          <a:lstStyle/>
          <a:p>
            <a:pPr>
              <a:spcBef>
                <a:spcPct val="0"/>
              </a:spcBef>
            </a:pPr>
            <a:r>
              <a:rPr lang="en-US" sz="2800">
                <a:latin typeface="Trebuchet MS" charset="0"/>
              </a:rPr>
              <a:t>Homeowner’s insurance is an important way to protect what is most likely your most valued possession, your home.</a:t>
            </a:r>
          </a:p>
          <a:p>
            <a:pPr>
              <a:spcBef>
                <a:spcPct val="0"/>
              </a:spcBef>
            </a:pPr>
            <a:r>
              <a:rPr lang="en-US" sz="2800">
                <a:latin typeface="Trebuchet MS" charset="0"/>
              </a:rPr>
              <a:t>In addition, a lifetime of valuable items are kept inside your home and need protection too. Let AFI go over your homeowner’</a:t>
            </a:r>
            <a:r>
              <a:rPr lang="en-US" altLang="ja-JP" sz="2800">
                <a:latin typeface="Trebuchet MS" charset="0"/>
              </a:rPr>
              <a:t>s insurance needs to see what kind of protection is best for you.</a:t>
            </a:r>
            <a:endParaRPr lang="en-US" sz="2800">
              <a:latin typeface="Trebuchet MS"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atin typeface="Trebuchet MS" charset="0"/>
              </a:rPr>
              <a:t>Homeowner’s Insurance</a:t>
            </a:r>
          </a:p>
        </p:txBody>
      </p:sp>
      <p:sp>
        <p:nvSpPr>
          <p:cNvPr id="32770" name="Content Placeholder 2"/>
          <p:cNvSpPr>
            <a:spLocks noGrp="1"/>
          </p:cNvSpPr>
          <p:nvPr>
            <p:ph idx="1"/>
          </p:nvPr>
        </p:nvSpPr>
        <p:spPr>
          <a:xfrm>
            <a:off x="457200" y="1600200"/>
            <a:ext cx="8153400" cy="4525963"/>
          </a:xfrm>
        </p:spPr>
        <p:txBody>
          <a:bodyPr/>
          <a:lstStyle/>
          <a:p>
            <a:pPr>
              <a:spcBef>
                <a:spcPct val="0"/>
              </a:spcBef>
            </a:pPr>
            <a:r>
              <a:rPr lang="en-US" sz="2800">
                <a:latin typeface="Trebuchet MS" charset="0"/>
              </a:rPr>
              <a:t>Let AFI determine if you have adequate coverage.</a:t>
            </a:r>
          </a:p>
          <a:p>
            <a:pPr>
              <a:spcBef>
                <a:spcPct val="0"/>
              </a:spcBef>
            </a:pPr>
            <a:r>
              <a:rPr lang="en-US" sz="2800">
                <a:latin typeface="Trebuchet MS" charset="0"/>
              </a:rPr>
              <a:t>A 2013 survey by Marshall </a:t>
            </a:r>
            <a:r>
              <a:rPr lang="en-US" sz="2800">
                <a:latin typeface="Arial" charset="0"/>
                <a:cs typeface="Arial" charset="0"/>
              </a:rPr>
              <a:t>&amp;</a:t>
            </a:r>
            <a:r>
              <a:rPr lang="en-US" sz="2800">
                <a:latin typeface="Trebuchet MS" charset="0"/>
              </a:rPr>
              <a:t> Swift/</a:t>
            </a:r>
            <a:br>
              <a:rPr lang="en-US" sz="2800">
                <a:latin typeface="Trebuchet MS" charset="0"/>
              </a:rPr>
            </a:br>
            <a:r>
              <a:rPr lang="en-US" sz="2800">
                <a:latin typeface="Trebuchet MS" charset="0"/>
              </a:rPr>
              <a:t>Bveckh LLC found that 60% of houses in the U.S. were undervalued for insurance purposes by an average of 17%. </a:t>
            </a:r>
            <a:r>
              <a:rPr lang="en-US">
                <a:latin typeface="Trebuchet MS" charset="0"/>
              </a:rPr>
              <a:t/>
            </a:r>
            <a:br>
              <a:rPr lang="en-US">
                <a:latin typeface="Trebuchet MS" charset="0"/>
              </a:rPr>
            </a:br>
            <a:r>
              <a:rPr lang="en-US">
                <a:latin typeface="Trebuchet MS" charset="0"/>
              </a:rPr>
              <a:t>				</a:t>
            </a:r>
            <a:r>
              <a:rPr lang="en-US" sz="1600" i="1">
                <a:latin typeface="Trebuchet MS" charset="0"/>
              </a:rPr>
              <a:t>The Columbus Dispatch</a:t>
            </a:r>
            <a:r>
              <a:rPr lang="en-US" sz="1600">
                <a:latin typeface="Trebuchet MS" charset="0"/>
              </a:rPr>
              <a:t>, September 27, 2015</a:t>
            </a:r>
          </a:p>
        </p:txBody>
      </p:sp>
      <p:sp>
        <p:nvSpPr>
          <p:cNvPr id="3277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93835C-77CF-A64C-87A7-2D590CA4B19F}" type="slidenum">
              <a:rPr lang="en-US" sz="800">
                <a:solidFill>
                  <a:srgbClr val="000000"/>
                </a:solidFill>
                <a:latin typeface="Trebuchet MS" charset="0"/>
                <a:cs typeface="Arial Unicode MS" charset="0"/>
              </a:rPr>
              <a:pPr eaLnBrk="1" hangingPunct="1"/>
              <a:t>3</a:t>
            </a:fld>
            <a:endParaRPr lang="en-US" sz="800">
              <a:solidFill>
                <a:srgbClr val="000000"/>
              </a:solidFill>
              <a:latin typeface="Trebuchet MS" charset="0"/>
              <a:cs typeface="Arial Unicode MS"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latin typeface="Trebuchet MS" charset="0"/>
              </a:rPr>
              <a:t>Homeowner’s Insurance</a:t>
            </a:r>
          </a:p>
        </p:txBody>
      </p:sp>
      <p:sp>
        <p:nvSpPr>
          <p:cNvPr id="33794" name="Content Placeholder 2"/>
          <p:cNvSpPr>
            <a:spLocks noGrp="1"/>
          </p:cNvSpPr>
          <p:nvPr>
            <p:ph idx="1"/>
          </p:nvPr>
        </p:nvSpPr>
        <p:spPr>
          <a:xfrm>
            <a:off x="457200" y="1600200"/>
            <a:ext cx="8229600" cy="4343400"/>
          </a:xfrm>
        </p:spPr>
        <p:txBody>
          <a:bodyPr/>
          <a:lstStyle/>
          <a:p>
            <a:pPr>
              <a:spcBef>
                <a:spcPct val="0"/>
              </a:spcBef>
              <a:spcAft>
                <a:spcPts val="600"/>
              </a:spcAft>
              <a:defRPr/>
            </a:pPr>
            <a:r>
              <a:rPr lang="en-US" sz="2400" dirty="0">
                <a:latin typeface="Trebuchet MS" charset="0"/>
              </a:rPr>
              <a:t>Existing </a:t>
            </a:r>
            <a:r>
              <a:rPr lang="en-US" sz="2400" dirty="0" smtClean="0">
                <a:latin typeface="Trebuchet MS" charset="0"/>
              </a:rPr>
              <a:t>homeowner’s </a:t>
            </a:r>
            <a:r>
              <a:rPr lang="en-US" sz="2400" dirty="0">
                <a:latin typeface="Trebuchet MS" charset="0"/>
              </a:rPr>
              <a:t>insurance coverage may need to be increased if:</a:t>
            </a:r>
          </a:p>
          <a:p>
            <a:pPr lvl="1">
              <a:spcBef>
                <a:spcPct val="0"/>
              </a:spcBef>
              <a:spcAft>
                <a:spcPts val="600"/>
              </a:spcAft>
              <a:defRPr/>
            </a:pPr>
            <a:r>
              <a:rPr lang="en-US" sz="2000" dirty="0">
                <a:latin typeface="Trebuchet MS" charset="0"/>
              </a:rPr>
              <a:t>You have renovated your property</a:t>
            </a:r>
          </a:p>
          <a:p>
            <a:pPr lvl="1">
              <a:spcBef>
                <a:spcPct val="0"/>
              </a:spcBef>
              <a:spcAft>
                <a:spcPts val="600"/>
              </a:spcAft>
              <a:defRPr/>
            </a:pPr>
            <a:r>
              <a:rPr lang="en-US" sz="2000" dirty="0">
                <a:latin typeface="Trebuchet MS" charset="0"/>
              </a:rPr>
              <a:t>You have special possessions like art, jewelry or other collectibles for which you would like extra protection</a:t>
            </a:r>
          </a:p>
          <a:p>
            <a:pPr lvl="1">
              <a:spcBef>
                <a:spcPct val="0"/>
              </a:spcBef>
              <a:spcAft>
                <a:spcPts val="600"/>
              </a:spcAft>
              <a:defRPr/>
            </a:pPr>
            <a:r>
              <a:rPr lang="en-US" sz="2000" dirty="0">
                <a:latin typeface="Trebuchet MS" charset="0"/>
              </a:rPr>
              <a:t>Market conditions have increased replacement </a:t>
            </a:r>
            <a:r>
              <a:rPr lang="en-US" sz="2000" dirty="0" smtClean="0">
                <a:latin typeface="Trebuchet MS" charset="0"/>
              </a:rPr>
              <a:t>costs</a:t>
            </a:r>
          </a:p>
          <a:p>
            <a:pPr marL="401638" lvl="1" indent="-342900">
              <a:spcBef>
                <a:spcPct val="0"/>
              </a:spcBef>
              <a:spcAft>
                <a:spcPts val="600"/>
              </a:spcAft>
              <a:buFont typeface="Arial"/>
              <a:buChar char="•"/>
              <a:defRPr/>
            </a:pPr>
            <a:r>
              <a:rPr lang="en-US" sz="2400" dirty="0" smtClean="0">
                <a:latin typeface="Trebuchet MS" charset="0"/>
              </a:rPr>
              <a:t>Let </a:t>
            </a:r>
            <a:r>
              <a:rPr lang="en-US" sz="2400" dirty="0">
                <a:latin typeface="Trebuchet MS" charset="0"/>
              </a:rPr>
              <a:t>AFI determine if you have adequate coverage.</a:t>
            </a:r>
          </a:p>
          <a:p>
            <a:pPr>
              <a:spcBef>
                <a:spcPct val="0"/>
              </a:spcBef>
              <a:spcAft>
                <a:spcPts val="600"/>
              </a:spcAft>
              <a:buFontTx/>
              <a:buNone/>
              <a:defRPr/>
            </a:pPr>
            <a:endParaRPr lang="en-US" dirty="0">
              <a:latin typeface="Trebuchet MS" charset="0"/>
            </a:endParaRPr>
          </a:p>
          <a:p>
            <a:pPr marL="0" indent="0">
              <a:spcBef>
                <a:spcPct val="0"/>
              </a:spcBef>
              <a:spcAft>
                <a:spcPts val="600"/>
              </a:spcAft>
              <a:buFontTx/>
              <a:buNone/>
              <a:defRPr/>
            </a:pPr>
            <a:r>
              <a:rPr lang="en-US" sz="2000" dirty="0" smtClean="0">
                <a:latin typeface="Trebuchet MS" charset="0"/>
              </a:rPr>
              <a:t>According </a:t>
            </a:r>
            <a:r>
              <a:rPr lang="en-US" sz="2000" dirty="0">
                <a:latin typeface="Trebuchet MS" charset="0"/>
              </a:rPr>
              <a:t>to a </a:t>
            </a:r>
            <a:r>
              <a:rPr lang="en-US" sz="2000" dirty="0" smtClean="0">
                <a:latin typeface="Trebuchet MS" charset="0"/>
              </a:rPr>
              <a:t>2014 </a:t>
            </a:r>
            <a:r>
              <a:rPr lang="en-US" sz="2000" dirty="0">
                <a:latin typeface="Trebuchet MS" charset="0"/>
              </a:rPr>
              <a:t>National Fire Protection Association report, a fire department responds to a fire somewhere in the </a:t>
            </a:r>
            <a:r>
              <a:rPr lang="en-US" sz="2000" dirty="0" smtClean="0">
                <a:latin typeface="Trebuchet MS" charset="0"/>
              </a:rPr>
              <a:t>U.S. </a:t>
            </a:r>
            <a:r>
              <a:rPr lang="en-US" sz="2000" dirty="0">
                <a:latin typeface="Trebuchet MS" charset="0"/>
              </a:rPr>
              <a:t>every </a:t>
            </a:r>
            <a:r>
              <a:rPr lang="en-US" sz="2000" dirty="0" smtClean="0">
                <a:latin typeface="Trebuchet MS" charset="0"/>
              </a:rPr>
              <a:t>24 </a:t>
            </a:r>
            <a:r>
              <a:rPr lang="en-US" sz="2000" dirty="0">
                <a:latin typeface="Trebuchet MS" charset="0"/>
              </a:rPr>
              <a:t>seconds. A fire occurs in a structure every </a:t>
            </a:r>
            <a:r>
              <a:rPr lang="en-US" sz="2000" dirty="0" smtClean="0">
                <a:latin typeface="Trebuchet MS" charset="0"/>
              </a:rPr>
              <a:t>64 seconds</a:t>
            </a:r>
            <a:r>
              <a:rPr lang="en-US" sz="2000" dirty="0">
                <a:latin typeface="Trebuchet MS" charset="0"/>
              </a:rPr>
              <a:t>, in a residence every </a:t>
            </a:r>
            <a:r>
              <a:rPr lang="en-US" sz="2000" dirty="0" smtClean="0">
                <a:latin typeface="Trebuchet MS" charset="0"/>
              </a:rPr>
              <a:t>86 </a:t>
            </a:r>
            <a:r>
              <a:rPr lang="en-US" sz="2000" dirty="0">
                <a:latin typeface="Trebuchet MS" charset="0"/>
              </a:rPr>
              <a:t>seconds and in a vehicle every </a:t>
            </a:r>
            <a:r>
              <a:rPr lang="en-US" sz="2000" dirty="0" smtClean="0">
                <a:latin typeface="Trebuchet MS" charset="0"/>
              </a:rPr>
              <a:t>188 seconds.</a:t>
            </a:r>
            <a:r>
              <a:rPr lang="en-US" altLang="ja-JP" sz="2000" dirty="0" smtClean="0">
                <a:latin typeface="Trebuchet MS" charset="0"/>
              </a:rPr>
              <a:t> </a:t>
            </a:r>
          </a:p>
          <a:p>
            <a:pPr>
              <a:spcBef>
                <a:spcPct val="0"/>
              </a:spcBef>
              <a:spcAft>
                <a:spcPts val="600"/>
              </a:spcAft>
              <a:buFontTx/>
              <a:buNone/>
              <a:defRPr/>
            </a:pPr>
            <a:r>
              <a:rPr lang="en-US" dirty="0" smtClean="0">
                <a:latin typeface="Trebuchet MS" charset="0"/>
              </a:rPr>
              <a:t>	</a:t>
            </a:r>
            <a:r>
              <a:rPr lang="en-US" dirty="0">
                <a:latin typeface="Trebuchet MS" charset="0"/>
              </a:rPr>
              <a:t>					</a:t>
            </a:r>
            <a:r>
              <a:rPr lang="en-US" sz="1600" dirty="0" err="1" smtClean="0">
                <a:latin typeface="Trebuchet MS" charset="0"/>
              </a:rPr>
              <a:t>NFPA.org</a:t>
            </a:r>
            <a:r>
              <a:rPr lang="en-US" sz="1600" dirty="0" smtClean="0">
                <a:latin typeface="Trebuchet MS" charset="0"/>
              </a:rPr>
              <a:t>, viewed May 3, 2016</a:t>
            </a:r>
            <a:endParaRPr lang="en-US" sz="1600" dirty="0">
              <a:latin typeface="Trebuchet MS" charset="0"/>
            </a:endParaRPr>
          </a:p>
        </p:txBody>
      </p:sp>
      <p:sp>
        <p:nvSpPr>
          <p:cNvPr id="3379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2BAF3F7-04AB-D242-9C78-0BA9D0D6511F}" type="slidenum">
              <a:rPr lang="en-US" sz="800">
                <a:solidFill>
                  <a:srgbClr val="000000"/>
                </a:solidFill>
                <a:latin typeface="Trebuchet MS" charset="0"/>
                <a:cs typeface="Arial Unicode MS" charset="0"/>
              </a:rPr>
              <a:pPr eaLnBrk="1" hangingPunct="1"/>
              <a:t>4</a:t>
            </a:fld>
            <a:endParaRPr lang="en-US" sz="800">
              <a:solidFill>
                <a:srgbClr val="000000"/>
              </a:solidFill>
              <a:latin typeface="Trebuchet MS" charset="0"/>
              <a:cs typeface="Arial Unicode MS"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atin typeface="Trebuchet MS" charset="0"/>
              </a:rPr>
              <a:t>Renter’s Insurance</a:t>
            </a:r>
          </a:p>
        </p:txBody>
      </p:sp>
      <p:sp>
        <p:nvSpPr>
          <p:cNvPr id="34818" name="Content Placeholder 2"/>
          <p:cNvSpPr>
            <a:spLocks noGrp="1"/>
          </p:cNvSpPr>
          <p:nvPr>
            <p:ph idx="1"/>
          </p:nvPr>
        </p:nvSpPr>
        <p:spPr/>
        <p:txBody>
          <a:bodyPr/>
          <a:lstStyle/>
          <a:p>
            <a:pPr>
              <a:spcBef>
                <a:spcPct val="0"/>
              </a:spcBef>
            </a:pPr>
            <a:r>
              <a:rPr lang="en-US" sz="2400">
                <a:latin typeface="Trebuchet MS" charset="0"/>
              </a:rPr>
              <a:t>If you rent an apartment, condo or house, you may still need protection for your personal property.</a:t>
            </a:r>
          </a:p>
          <a:p>
            <a:pPr>
              <a:spcBef>
                <a:spcPct val="0"/>
              </a:spcBef>
            </a:pPr>
            <a:r>
              <a:rPr lang="en-US" sz="2400">
                <a:latin typeface="Trebuchet MS" charset="0"/>
              </a:rPr>
              <a:t>Ask yourself:</a:t>
            </a:r>
          </a:p>
          <a:p>
            <a:pPr lvl="1">
              <a:spcBef>
                <a:spcPct val="0"/>
              </a:spcBef>
            </a:pPr>
            <a:r>
              <a:rPr lang="ja-JP" altLang="en-US" sz="2000">
                <a:latin typeface="Trebuchet MS" charset="0"/>
              </a:rPr>
              <a:t>“</a:t>
            </a:r>
            <a:r>
              <a:rPr lang="en-US" altLang="ja-JP" sz="2000">
                <a:latin typeface="Trebuchet MS" charset="0"/>
              </a:rPr>
              <a:t>If all your possessions, clothes, TV, computer, jewelry, stereo, appliances were destroyed in a fire, could you afford to replace them immediately?</a:t>
            </a:r>
            <a:r>
              <a:rPr lang="ja-JP" altLang="en-US" sz="2000">
                <a:latin typeface="Trebuchet MS" charset="0"/>
              </a:rPr>
              <a:t>”</a:t>
            </a:r>
            <a:endParaRPr lang="en-US" altLang="ja-JP" sz="2000">
              <a:latin typeface="Trebuchet MS" charset="0"/>
            </a:endParaRPr>
          </a:p>
          <a:p>
            <a:pPr lvl="1">
              <a:spcBef>
                <a:spcPct val="0"/>
              </a:spcBef>
            </a:pPr>
            <a:r>
              <a:rPr lang="en-US" sz="2000">
                <a:latin typeface="Trebuchet MS" charset="0"/>
              </a:rPr>
              <a:t>If not, let AFI determine whether you need Renter</a:t>
            </a:r>
            <a:r>
              <a:rPr lang="ja-JP" altLang="en-US" sz="2000">
                <a:latin typeface="Trebuchet MS" charset="0"/>
              </a:rPr>
              <a:t>’</a:t>
            </a:r>
            <a:r>
              <a:rPr lang="en-US" altLang="ja-JP" sz="2000">
                <a:latin typeface="Trebuchet MS" charset="0"/>
              </a:rPr>
              <a:t>s Insurance!</a:t>
            </a:r>
          </a:p>
          <a:p>
            <a:pPr>
              <a:spcBef>
                <a:spcPct val="0"/>
              </a:spcBef>
            </a:pPr>
            <a:r>
              <a:rPr lang="en-US" sz="2400">
                <a:latin typeface="Trebuchet MS" charset="0"/>
              </a:rPr>
              <a:t>Primerica Secure through Answer Financial</a:t>
            </a:r>
            <a:r>
              <a:rPr lang="en-US" sz="2400" baseline="30000">
                <a:latin typeface="Trebuchet MS" charset="0"/>
              </a:rPr>
              <a:t>1,2</a:t>
            </a:r>
            <a:r>
              <a:rPr lang="en-US" sz="2400">
                <a:latin typeface="Trebuchet MS" charset="0"/>
                <a:sym typeface="Wingdings" charset="0"/>
              </a:rPr>
              <a:t> </a:t>
            </a:r>
            <a:r>
              <a:rPr lang="en-US" sz="2400">
                <a:latin typeface="Trebuchet MS" charset="0"/>
              </a:rPr>
              <a:t>can offer Renter’</a:t>
            </a:r>
            <a:r>
              <a:rPr lang="en-US" altLang="ja-JP" sz="2400">
                <a:latin typeface="Trebuchet MS" charset="0"/>
              </a:rPr>
              <a:t>s Insurance as a package with Auto Insurance.</a:t>
            </a:r>
            <a:endParaRPr lang="en-US" sz="2400">
              <a:latin typeface="Trebuchet MS" charset="0"/>
            </a:endParaRPr>
          </a:p>
        </p:txBody>
      </p:sp>
      <p:sp>
        <p:nvSpPr>
          <p:cNvPr id="3481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4864803-B9E7-7144-9160-4BDF08C4F43C}" type="slidenum">
              <a:rPr lang="en-US" sz="800">
                <a:solidFill>
                  <a:srgbClr val="000000"/>
                </a:solidFill>
                <a:latin typeface="Trebuchet MS" charset="0"/>
                <a:cs typeface="Arial Unicode MS" charset="0"/>
              </a:rPr>
              <a:pPr eaLnBrk="1" hangingPunct="1"/>
              <a:t>5</a:t>
            </a:fld>
            <a:endParaRPr lang="en-US" sz="800">
              <a:solidFill>
                <a:srgbClr val="000000"/>
              </a:solidFill>
              <a:latin typeface="Trebuchet MS" charset="0"/>
              <a:cs typeface="Arial Unicode MS"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atin typeface="Trebuchet MS" charset="0"/>
              </a:rPr>
              <a:t>Auto &amp; Home</a:t>
            </a:r>
          </a:p>
        </p:txBody>
      </p:sp>
      <p:sp>
        <p:nvSpPr>
          <p:cNvPr id="35842" name="Content Placeholder 2"/>
          <p:cNvSpPr>
            <a:spLocks noGrp="1"/>
          </p:cNvSpPr>
          <p:nvPr>
            <p:ph idx="1"/>
          </p:nvPr>
        </p:nvSpPr>
        <p:spPr/>
        <p:txBody>
          <a:bodyPr/>
          <a:lstStyle/>
          <a:p>
            <a:pPr>
              <a:spcBef>
                <a:spcPct val="0"/>
              </a:spcBef>
              <a:defRPr/>
            </a:pPr>
            <a:r>
              <a:rPr lang="en-US" sz="2400" dirty="0">
                <a:latin typeface="Trebuchet MS" charset="0"/>
              </a:rPr>
              <a:t>It makes good financial sense to protect your vehicles, as well as your home, and personal property.</a:t>
            </a:r>
          </a:p>
          <a:p>
            <a:pPr>
              <a:spcBef>
                <a:spcPct val="0"/>
              </a:spcBef>
              <a:defRPr/>
            </a:pPr>
            <a:r>
              <a:rPr lang="en-US" sz="2400" dirty="0">
                <a:latin typeface="Trebuchet MS" charset="0"/>
              </a:rPr>
              <a:t>Some of the AFI carriers offer </a:t>
            </a:r>
            <a:r>
              <a:rPr lang="ja-JP" altLang="en-US" sz="2400" dirty="0">
                <a:latin typeface="Trebuchet MS" charset="0"/>
              </a:rPr>
              <a:t>“</a:t>
            </a:r>
            <a:r>
              <a:rPr lang="en-US" altLang="ja-JP" sz="2400" dirty="0">
                <a:latin typeface="Trebuchet MS" charset="0"/>
              </a:rPr>
              <a:t>package</a:t>
            </a:r>
            <a:r>
              <a:rPr lang="ja-JP" altLang="en-US" sz="2400" dirty="0">
                <a:latin typeface="Trebuchet MS" charset="0"/>
              </a:rPr>
              <a:t>”</a:t>
            </a:r>
            <a:r>
              <a:rPr lang="en-US" altLang="ja-JP" sz="2400" dirty="0">
                <a:latin typeface="Trebuchet MS" charset="0"/>
              </a:rPr>
              <a:t> discounts.</a:t>
            </a:r>
            <a:br>
              <a:rPr lang="en-US" altLang="ja-JP" sz="2400" dirty="0">
                <a:latin typeface="Trebuchet MS" charset="0"/>
              </a:rPr>
            </a:br>
            <a:r>
              <a:rPr lang="en-US" altLang="ja-JP" sz="2400" dirty="0">
                <a:latin typeface="Trebuchet MS" charset="0"/>
              </a:rPr>
              <a:t>If a consumer purchases Auto and Homeowner’s/</a:t>
            </a:r>
            <a:br>
              <a:rPr lang="en-US" altLang="ja-JP" sz="2400" dirty="0">
                <a:latin typeface="Trebuchet MS" charset="0"/>
              </a:rPr>
            </a:br>
            <a:r>
              <a:rPr lang="en-US" altLang="ja-JP" sz="2400" dirty="0">
                <a:latin typeface="Trebuchet MS" charset="0"/>
              </a:rPr>
              <a:t>Renter’s Insurance together or with an affiliated company they could qualify for a discount.</a:t>
            </a:r>
          </a:p>
          <a:p>
            <a:pPr>
              <a:spcBef>
                <a:spcPct val="0"/>
              </a:spcBef>
              <a:defRPr/>
            </a:pPr>
            <a:r>
              <a:rPr lang="en-US" sz="2400" dirty="0">
                <a:latin typeface="Trebuchet MS" charset="0"/>
              </a:rPr>
              <a:t>Average auto insurance savings is as much as $</a:t>
            </a:r>
            <a:r>
              <a:rPr lang="en-US" sz="2400" dirty="0" smtClean="0">
                <a:latin typeface="Trebuchet MS" charset="0"/>
              </a:rPr>
              <a:t>440* </a:t>
            </a:r>
            <a:r>
              <a:rPr lang="en-US" sz="2400" dirty="0">
                <a:latin typeface="Trebuchet MS" charset="0"/>
              </a:rPr>
              <a:t>per year with Primerica </a:t>
            </a:r>
            <a:r>
              <a:rPr lang="en-US" sz="2400" dirty="0" smtClean="0">
                <a:latin typeface="Trebuchet MS" charset="0"/>
              </a:rPr>
              <a:t>Secure, and </a:t>
            </a:r>
            <a:r>
              <a:rPr lang="en-US" sz="2400" dirty="0">
                <a:latin typeface="Trebuchet MS" charset="0"/>
              </a:rPr>
              <a:t>most clients will qualify for coverage.</a:t>
            </a:r>
          </a:p>
          <a:p>
            <a:pPr marL="0" indent="0">
              <a:spcAft>
                <a:spcPts val="600"/>
              </a:spcAft>
              <a:buFontTx/>
              <a:buNone/>
              <a:defRPr/>
            </a:pPr>
            <a:endParaRPr lang="en-US" sz="1600" dirty="0" smtClean="0">
              <a:latin typeface="Trebuchet MS" charset="0"/>
            </a:endParaRPr>
          </a:p>
          <a:p>
            <a:pPr marL="0" indent="0">
              <a:spcAft>
                <a:spcPts val="600"/>
              </a:spcAft>
              <a:buFontTx/>
              <a:buNone/>
              <a:defRPr/>
            </a:pPr>
            <a:r>
              <a:rPr lang="en-US" sz="1600" dirty="0" smtClean="0">
                <a:latin typeface="Trebuchet MS" charset="0"/>
              </a:rPr>
              <a:t>*</a:t>
            </a:r>
            <a:r>
              <a:rPr lang="en-US" sz="1600" dirty="0">
                <a:latin typeface="Trebuchet MS" charset="0"/>
              </a:rPr>
              <a:t>National average auto insurance savings per year reported by new clients surveyed by Answer Financial from July 1 – December 31, 2015.</a:t>
            </a:r>
          </a:p>
        </p:txBody>
      </p:sp>
      <p:sp>
        <p:nvSpPr>
          <p:cNvPr id="3584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49CF05-BC7E-6F41-8390-95A12C0A080A}" type="slidenum">
              <a:rPr lang="en-US" sz="800">
                <a:solidFill>
                  <a:srgbClr val="000000"/>
                </a:solidFill>
                <a:latin typeface="Trebuchet MS" charset="0"/>
                <a:cs typeface="Arial Unicode MS" charset="0"/>
              </a:rPr>
              <a:pPr eaLnBrk="1" hangingPunct="1"/>
              <a:t>6</a:t>
            </a:fld>
            <a:endParaRPr lang="en-US" sz="800">
              <a:solidFill>
                <a:srgbClr val="000000"/>
              </a:solidFill>
              <a:latin typeface="Trebuchet MS" charset="0"/>
              <a:cs typeface="Arial Unicode MS"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Trebuchet MS" charset="0"/>
              </a:rPr>
              <a:t>Call Today</a:t>
            </a:r>
          </a:p>
        </p:txBody>
      </p:sp>
      <p:sp>
        <p:nvSpPr>
          <p:cNvPr id="368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799F54B-737C-5440-878C-4F00679A7665}" type="slidenum">
              <a:rPr lang="en-US" sz="800">
                <a:solidFill>
                  <a:srgbClr val="000000"/>
                </a:solidFill>
                <a:latin typeface="Trebuchet MS" charset="0"/>
                <a:cs typeface="Arial Unicode MS" charset="0"/>
              </a:rPr>
              <a:pPr eaLnBrk="1" hangingPunct="1"/>
              <a:t>7</a:t>
            </a:fld>
            <a:endParaRPr lang="en-US" sz="800">
              <a:solidFill>
                <a:srgbClr val="000000"/>
              </a:solidFill>
              <a:latin typeface="Trebuchet MS" charset="0"/>
              <a:cs typeface="Arial Unicode MS" charset="0"/>
            </a:endParaRPr>
          </a:p>
        </p:txBody>
      </p:sp>
      <p:sp>
        <p:nvSpPr>
          <p:cNvPr id="36867" name="Text Box 6"/>
          <p:cNvSpPr txBox="1">
            <a:spLocks noChangeArrowheads="1"/>
          </p:cNvSpPr>
          <p:nvPr/>
        </p:nvSpPr>
        <p:spPr bwMode="auto">
          <a:xfrm>
            <a:off x="0" y="1755775"/>
            <a:ext cx="9144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28800" algn="l"/>
              </a:tabLst>
              <a:defRPr sz="2400">
                <a:solidFill>
                  <a:schemeClr val="tx1"/>
                </a:solidFill>
                <a:latin typeface="Arial" charset="0"/>
                <a:ea typeface="ＭＳ Ｐゴシック" charset="0"/>
                <a:cs typeface="ＭＳ Ｐゴシック" charset="0"/>
              </a:defRPr>
            </a:lvl1pPr>
            <a:lvl2pPr marL="742950" indent="-285750" eaLnBrk="0" hangingPunct="0">
              <a:tabLst>
                <a:tab pos="1828800" algn="l"/>
              </a:tabLst>
              <a:defRPr sz="2400">
                <a:solidFill>
                  <a:schemeClr val="tx1"/>
                </a:solidFill>
                <a:latin typeface="Arial" charset="0"/>
                <a:ea typeface="ＭＳ Ｐゴシック" charset="0"/>
              </a:defRPr>
            </a:lvl2pPr>
            <a:lvl3pPr marL="1143000" indent="-228600" eaLnBrk="0" hangingPunct="0">
              <a:tabLst>
                <a:tab pos="1828800" algn="l"/>
              </a:tabLst>
              <a:defRPr sz="2400">
                <a:solidFill>
                  <a:schemeClr val="tx1"/>
                </a:solidFill>
                <a:latin typeface="Arial" charset="0"/>
                <a:ea typeface="ＭＳ Ｐゴシック" charset="0"/>
              </a:defRPr>
            </a:lvl3pPr>
            <a:lvl4pPr marL="1600200" indent="-228600" eaLnBrk="0" hangingPunct="0">
              <a:tabLst>
                <a:tab pos="1828800" algn="l"/>
              </a:tabLst>
              <a:defRPr sz="2400">
                <a:solidFill>
                  <a:schemeClr val="tx1"/>
                </a:solidFill>
                <a:latin typeface="Arial" charset="0"/>
                <a:ea typeface="ＭＳ Ｐゴシック" charset="0"/>
              </a:defRPr>
            </a:lvl4pPr>
            <a:lvl5pPr marL="2057400" indent="-228600" eaLnBrk="0" hangingPunct="0">
              <a:tabLst>
                <a:tab pos="1828800" algn="l"/>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1828800" algn="l"/>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1828800" algn="l"/>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1828800" algn="l"/>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1828800" algn="l"/>
              </a:tabLst>
              <a:defRPr sz="2400">
                <a:solidFill>
                  <a:schemeClr val="tx1"/>
                </a:solidFill>
                <a:latin typeface="Arial" charset="0"/>
                <a:ea typeface="ＭＳ Ｐゴシック" charset="0"/>
              </a:defRPr>
            </a:lvl9pPr>
          </a:lstStyle>
          <a:p>
            <a:pPr algn="ctr" eaLnBrk="1" hangingPunct="1"/>
            <a:r>
              <a:rPr lang="en-US" sz="2200" b="1">
                <a:latin typeface="Trebuchet MS" charset="0"/>
                <a:ea typeface="MS PGothic" charset="0"/>
                <a:cs typeface="Arial Unicode MS" charset="0"/>
              </a:rPr>
              <a:t>Call </a:t>
            </a:r>
            <a:r>
              <a:rPr lang="en-US" sz="2000" b="1">
                <a:solidFill>
                  <a:srgbClr val="CC3300"/>
                </a:solidFill>
                <a:latin typeface="Trebuchet MS" charset="0"/>
                <a:ea typeface="MS PGothic" charset="0"/>
                <a:cs typeface="Arial Unicode MS" charset="0"/>
              </a:rPr>
              <a:t>toll-free (877) 855-8111 </a:t>
            </a:r>
            <a:r>
              <a:rPr lang="en-US" sz="2200" b="1">
                <a:latin typeface="Trebuchet MS" charset="0"/>
                <a:ea typeface="MS PGothic" charset="0"/>
                <a:cs typeface="Arial Unicode MS" charset="0"/>
              </a:rPr>
              <a:t>today…and get back to your life!</a:t>
            </a:r>
            <a:endParaRPr lang="en-US" sz="2200">
              <a:latin typeface="Trebuchet MS" charset="0"/>
              <a:ea typeface="MS PGothic" charset="0"/>
              <a:cs typeface="Arial Unicode MS" charset="0"/>
            </a:endParaRPr>
          </a:p>
        </p:txBody>
      </p:sp>
      <p:sp>
        <p:nvSpPr>
          <p:cNvPr id="36868" name="AutoShape 9"/>
          <p:cNvSpPr>
            <a:spLocks noChangeArrowheads="1"/>
          </p:cNvSpPr>
          <p:nvPr/>
        </p:nvSpPr>
        <p:spPr bwMode="auto">
          <a:xfrm>
            <a:off x="254000" y="2463800"/>
            <a:ext cx="8623300" cy="3759200"/>
          </a:xfrm>
          <a:prstGeom prst="roundRect">
            <a:avLst>
              <a:gd name="adj" fmla="val 16667"/>
            </a:avLst>
          </a:prstGeom>
          <a:solidFill>
            <a:srgbClr val="EAEAEA"/>
          </a:solidFill>
          <a:ln w="9525">
            <a:solidFill>
              <a:srgbClr val="30506A"/>
            </a:solidFill>
            <a:round/>
            <a:headEnd/>
            <a:tailEnd/>
          </a:ln>
        </p:spPr>
        <p:txBody>
          <a:bodyPr wrap="none" anchor="ctr"/>
          <a:lstStyle/>
          <a:p>
            <a:endParaRPr lang="en-US">
              <a:cs typeface="Arial Unicode MS" charset="0"/>
            </a:endParaRPr>
          </a:p>
        </p:txBody>
      </p:sp>
      <p:sp>
        <p:nvSpPr>
          <p:cNvPr id="36869" name="Text Box 14"/>
          <p:cNvSpPr txBox="1">
            <a:spLocks noChangeArrowheads="1"/>
          </p:cNvSpPr>
          <p:nvPr/>
        </p:nvSpPr>
        <p:spPr bwMode="auto">
          <a:xfrm>
            <a:off x="660400" y="3819525"/>
            <a:ext cx="8140700"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25000"/>
              </a:lnSpc>
            </a:pPr>
            <a:endParaRPr lang="en-US" sz="1800">
              <a:solidFill>
                <a:srgbClr val="4D4D4D"/>
              </a:solidFill>
              <a:latin typeface="Trebuchet MS" charset="0"/>
              <a:ea typeface="MS PGothic" charset="0"/>
              <a:cs typeface="Arial Unicode MS" charset="0"/>
            </a:endParaRPr>
          </a:p>
          <a:p>
            <a:pPr eaLnBrk="1" hangingPunct="1">
              <a:lnSpc>
                <a:spcPct val="125000"/>
              </a:lnSpc>
            </a:pPr>
            <a:r>
              <a:rPr lang="en-US" sz="1800">
                <a:solidFill>
                  <a:srgbClr val="4D4D4D"/>
                </a:solidFill>
                <a:latin typeface="Trebuchet MS" charset="0"/>
                <a:ea typeface="MS PGothic" charset="0"/>
                <a:cs typeface="Arial Unicode MS" charset="0"/>
              </a:rPr>
              <a:t>Representative's Last Name</a:t>
            </a:r>
          </a:p>
          <a:p>
            <a:pPr eaLnBrk="1" hangingPunct="1">
              <a:lnSpc>
                <a:spcPct val="125000"/>
              </a:lnSpc>
            </a:pPr>
            <a:endParaRPr lang="en-US" sz="1800">
              <a:solidFill>
                <a:srgbClr val="4D4D4D"/>
              </a:solidFill>
              <a:latin typeface="Trebuchet MS" charset="0"/>
              <a:ea typeface="MS PGothic" charset="0"/>
              <a:cs typeface="Arial Unicode MS" charset="0"/>
            </a:endParaRPr>
          </a:p>
          <a:p>
            <a:pPr eaLnBrk="1" hangingPunct="1">
              <a:lnSpc>
                <a:spcPct val="125000"/>
              </a:lnSpc>
            </a:pPr>
            <a:endParaRPr lang="en-US" sz="1800">
              <a:solidFill>
                <a:srgbClr val="4D4D4D"/>
              </a:solidFill>
              <a:latin typeface="Trebuchet MS" charset="0"/>
              <a:ea typeface="MS PGothic" charset="0"/>
              <a:cs typeface="Arial Unicode MS" charset="0"/>
            </a:endParaRPr>
          </a:p>
          <a:p>
            <a:pPr eaLnBrk="1" hangingPunct="1">
              <a:lnSpc>
                <a:spcPct val="125000"/>
              </a:lnSpc>
            </a:pPr>
            <a:r>
              <a:rPr lang="en-US" sz="1800">
                <a:solidFill>
                  <a:srgbClr val="4D4D4D"/>
                </a:solidFill>
                <a:latin typeface="Trebuchet MS" charset="0"/>
                <a:ea typeface="MS PGothic" charset="0"/>
                <a:cs typeface="Arial Unicode MS" charset="0"/>
              </a:rPr>
              <a:t>Solution #</a:t>
            </a:r>
            <a:endParaRPr lang="en-US" sz="1800">
              <a:solidFill>
                <a:srgbClr val="4D4D4D"/>
              </a:solidFill>
              <a:ea typeface="MS PGothic" charset="0"/>
              <a:cs typeface="Arial Unicode MS" charset="0"/>
            </a:endParaRPr>
          </a:p>
        </p:txBody>
      </p:sp>
      <p:sp>
        <p:nvSpPr>
          <p:cNvPr id="36870" name="Text Box 17"/>
          <p:cNvSpPr txBox="1">
            <a:spLocks noChangeArrowheads="1"/>
          </p:cNvSpPr>
          <p:nvPr/>
        </p:nvSpPr>
        <p:spPr bwMode="auto">
          <a:xfrm>
            <a:off x="635000" y="2830513"/>
            <a:ext cx="81280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5000"/>
              </a:lnSpc>
              <a:spcAft>
                <a:spcPct val="50000"/>
              </a:spcAft>
            </a:pPr>
            <a:r>
              <a:rPr lang="en-US" sz="1800" b="1">
                <a:latin typeface="Trebuchet MS" charset="0"/>
                <a:ea typeface="MS PGothic" charset="0"/>
                <a:cs typeface="Arial Unicode MS" charset="0"/>
              </a:rPr>
              <a:t>What you'll need to access Primerica Secure </a:t>
            </a:r>
          </a:p>
          <a:p>
            <a:pPr eaLnBrk="1" hangingPunct="1">
              <a:lnSpc>
                <a:spcPct val="85000"/>
              </a:lnSpc>
              <a:spcAft>
                <a:spcPct val="50000"/>
              </a:spcAft>
            </a:pPr>
            <a:r>
              <a:rPr lang="en-US" sz="1800">
                <a:solidFill>
                  <a:srgbClr val="4D4D4D"/>
                </a:solidFill>
                <a:latin typeface="Trebuchet MS" charset="0"/>
                <a:ea typeface="MS PGothic" charset="0"/>
                <a:cs typeface="Arial Unicode MS" charset="0"/>
              </a:rPr>
              <a:t>Before you call or log on, be sure to have the following information handy:</a:t>
            </a:r>
          </a:p>
        </p:txBody>
      </p:sp>
      <p:sp>
        <p:nvSpPr>
          <p:cNvPr id="36871" name="AutoShape 21"/>
          <p:cNvSpPr>
            <a:spLocks noChangeArrowheads="1"/>
          </p:cNvSpPr>
          <p:nvPr/>
        </p:nvSpPr>
        <p:spPr bwMode="auto">
          <a:xfrm>
            <a:off x="584200" y="3735388"/>
            <a:ext cx="7759700" cy="455612"/>
          </a:xfrm>
          <a:prstGeom prst="roundRect">
            <a:avLst>
              <a:gd name="adj" fmla="val 16667"/>
            </a:avLst>
          </a:prstGeom>
          <a:solidFill>
            <a:schemeClr val="bg1"/>
          </a:solidFill>
          <a:ln w="9525">
            <a:solidFill>
              <a:srgbClr val="C0C0C0"/>
            </a:solidFill>
            <a:round/>
            <a:headEnd/>
            <a:tailEnd/>
          </a:ln>
        </p:spPr>
        <p:txBody>
          <a:bodyPr wrap="none" anchor="ctr"/>
          <a:lstStyle/>
          <a:p>
            <a:endParaRPr lang="en-US">
              <a:cs typeface="Arial Unicode MS" charset="0"/>
            </a:endParaRPr>
          </a:p>
        </p:txBody>
      </p:sp>
      <p:sp>
        <p:nvSpPr>
          <p:cNvPr id="36872" name="Text Box 20"/>
          <p:cNvSpPr txBox="1">
            <a:spLocks noChangeArrowheads="1"/>
          </p:cNvSpPr>
          <p:nvPr/>
        </p:nvSpPr>
        <p:spPr bwMode="auto">
          <a:xfrm>
            <a:off x="723900" y="3506788"/>
            <a:ext cx="78359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74320" rIns="0" bIns="27432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b="1">
                <a:solidFill>
                  <a:srgbClr val="CC3300"/>
                </a:solidFill>
                <a:latin typeface="Trebuchet MS" charset="0"/>
                <a:ea typeface="MS PGothic" charset="0"/>
                <a:cs typeface="Arial Unicode MS" charset="0"/>
              </a:rPr>
              <a:t>Insert Name</a:t>
            </a:r>
          </a:p>
        </p:txBody>
      </p:sp>
      <p:sp>
        <p:nvSpPr>
          <p:cNvPr id="36873" name="AutoShape 24"/>
          <p:cNvSpPr>
            <a:spLocks noChangeArrowheads="1"/>
          </p:cNvSpPr>
          <p:nvPr/>
        </p:nvSpPr>
        <p:spPr bwMode="auto">
          <a:xfrm>
            <a:off x="574675" y="4757738"/>
            <a:ext cx="2908300" cy="455612"/>
          </a:xfrm>
          <a:prstGeom prst="roundRect">
            <a:avLst>
              <a:gd name="adj" fmla="val 16667"/>
            </a:avLst>
          </a:prstGeom>
          <a:solidFill>
            <a:schemeClr val="bg1"/>
          </a:solidFill>
          <a:ln w="9525">
            <a:solidFill>
              <a:srgbClr val="C0C0C0"/>
            </a:solidFill>
            <a:round/>
            <a:headEnd/>
            <a:tailEnd/>
          </a:ln>
        </p:spPr>
        <p:txBody>
          <a:bodyPr wrap="none" anchor="ctr"/>
          <a:lstStyle/>
          <a:p>
            <a:endParaRPr lang="en-US">
              <a:cs typeface="Arial Unicode MS" charset="0"/>
            </a:endParaRPr>
          </a:p>
        </p:txBody>
      </p:sp>
      <p:sp>
        <p:nvSpPr>
          <p:cNvPr id="36874" name="Text Box 19"/>
          <p:cNvSpPr txBox="1">
            <a:spLocks noChangeArrowheads="1"/>
          </p:cNvSpPr>
          <p:nvPr/>
        </p:nvSpPr>
        <p:spPr bwMode="auto">
          <a:xfrm>
            <a:off x="723900" y="4522788"/>
            <a:ext cx="2819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74320" rIns="0" bIns="27432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b="1">
                <a:solidFill>
                  <a:srgbClr val="CC3300"/>
                </a:solidFill>
                <a:latin typeface="Trebuchet MS" charset="0"/>
                <a:ea typeface="MS PGothic" charset="0"/>
                <a:cs typeface="Arial Unicode MS" charset="0"/>
              </a:rPr>
              <a:t>Insert Solution #</a:t>
            </a:r>
          </a:p>
        </p:txBody>
      </p:sp>
      <p:grpSp>
        <p:nvGrpSpPr>
          <p:cNvPr id="36875" name="Group 22"/>
          <p:cNvGrpSpPr>
            <a:grpSpLocks/>
          </p:cNvGrpSpPr>
          <p:nvPr/>
        </p:nvGrpSpPr>
        <p:grpSpPr bwMode="auto">
          <a:xfrm>
            <a:off x="3940175" y="4387850"/>
            <a:ext cx="4946650" cy="1835150"/>
            <a:chOff x="2704" y="2764"/>
            <a:chExt cx="2894" cy="1156"/>
          </a:xfrm>
        </p:grpSpPr>
        <p:sp>
          <p:nvSpPr>
            <p:cNvPr id="36878" name="AutoShape 9"/>
            <p:cNvSpPr>
              <a:spLocks noChangeArrowheads="1"/>
            </p:cNvSpPr>
            <p:nvPr/>
          </p:nvSpPr>
          <p:spPr bwMode="auto">
            <a:xfrm>
              <a:off x="2704" y="2764"/>
              <a:ext cx="1316" cy="592"/>
            </a:xfrm>
            <a:prstGeom prst="roundRect">
              <a:avLst>
                <a:gd name="adj" fmla="val 0"/>
              </a:avLst>
            </a:prstGeom>
            <a:solidFill>
              <a:srgbClr val="F8F8F8"/>
            </a:solidFill>
            <a:ln w="9525">
              <a:solidFill>
                <a:srgbClr val="30506A">
                  <a:alpha val="65881"/>
                </a:srgbClr>
              </a:solidFill>
              <a:round/>
              <a:headEnd/>
              <a:tailEnd/>
            </a:ln>
          </p:spPr>
          <p:txBody>
            <a:bodyPr wrap="none" anchor="ctr"/>
            <a:lstStyle/>
            <a:p>
              <a:endParaRPr lang="en-US">
                <a:cs typeface="Arial Unicode MS" charset="0"/>
              </a:endParaRPr>
            </a:p>
          </p:txBody>
        </p:sp>
        <p:sp>
          <p:nvSpPr>
            <p:cNvPr id="36879" name="AutoShape 9"/>
            <p:cNvSpPr>
              <a:spLocks noChangeArrowheads="1"/>
            </p:cNvSpPr>
            <p:nvPr/>
          </p:nvSpPr>
          <p:spPr bwMode="auto">
            <a:xfrm>
              <a:off x="2704" y="2764"/>
              <a:ext cx="2894" cy="1156"/>
            </a:xfrm>
            <a:prstGeom prst="roundRect">
              <a:avLst>
                <a:gd name="adj" fmla="val 16667"/>
              </a:avLst>
            </a:prstGeom>
            <a:solidFill>
              <a:srgbClr val="F8F8F8"/>
            </a:solidFill>
            <a:ln w="9525">
              <a:solidFill>
                <a:srgbClr val="30506A">
                  <a:alpha val="65881"/>
                </a:srgbClr>
              </a:solidFill>
              <a:round/>
              <a:headEnd/>
              <a:tailEnd/>
            </a:ln>
          </p:spPr>
          <p:txBody>
            <a:bodyPr wrap="none" anchor="ctr"/>
            <a:lstStyle/>
            <a:p>
              <a:endParaRPr lang="en-US">
                <a:cs typeface="Arial Unicode MS" charset="0"/>
              </a:endParaRPr>
            </a:p>
          </p:txBody>
        </p:sp>
        <p:sp>
          <p:nvSpPr>
            <p:cNvPr id="36880" name="AutoShape 9"/>
            <p:cNvSpPr>
              <a:spLocks noChangeArrowheads="1"/>
            </p:cNvSpPr>
            <p:nvPr/>
          </p:nvSpPr>
          <p:spPr bwMode="auto">
            <a:xfrm>
              <a:off x="2708" y="2768"/>
              <a:ext cx="278" cy="235"/>
            </a:xfrm>
            <a:prstGeom prst="roundRect">
              <a:avLst>
                <a:gd name="adj" fmla="val 0"/>
              </a:avLst>
            </a:pr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cs typeface="Arial Unicode MS" charset="0"/>
              </a:endParaRPr>
            </a:p>
          </p:txBody>
        </p:sp>
      </p:grpSp>
      <p:sp>
        <p:nvSpPr>
          <p:cNvPr id="36876" name="Text Box 13"/>
          <p:cNvSpPr txBox="1">
            <a:spLocks noChangeArrowheads="1"/>
          </p:cNvSpPr>
          <p:nvPr/>
        </p:nvSpPr>
        <p:spPr bwMode="auto">
          <a:xfrm>
            <a:off x="4083050" y="4508500"/>
            <a:ext cx="478790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28800" algn="l"/>
              </a:tabLst>
              <a:defRPr sz="2400">
                <a:solidFill>
                  <a:schemeClr val="tx1"/>
                </a:solidFill>
                <a:latin typeface="Arial" charset="0"/>
                <a:ea typeface="ＭＳ Ｐゴシック" charset="0"/>
                <a:cs typeface="ＭＳ Ｐゴシック" charset="0"/>
              </a:defRPr>
            </a:lvl1pPr>
            <a:lvl2pPr marL="742950" indent="-285750" eaLnBrk="0" hangingPunct="0">
              <a:tabLst>
                <a:tab pos="1828800" algn="l"/>
              </a:tabLst>
              <a:defRPr sz="2400">
                <a:solidFill>
                  <a:schemeClr val="tx1"/>
                </a:solidFill>
                <a:latin typeface="Arial" charset="0"/>
                <a:ea typeface="ＭＳ Ｐゴシック" charset="0"/>
              </a:defRPr>
            </a:lvl2pPr>
            <a:lvl3pPr marL="1143000" indent="-228600" eaLnBrk="0" hangingPunct="0">
              <a:tabLst>
                <a:tab pos="1828800" algn="l"/>
              </a:tabLst>
              <a:defRPr sz="2400">
                <a:solidFill>
                  <a:schemeClr val="tx1"/>
                </a:solidFill>
                <a:latin typeface="Arial" charset="0"/>
                <a:ea typeface="ＭＳ Ｐゴシック" charset="0"/>
              </a:defRPr>
            </a:lvl3pPr>
            <a:lvl4pPr marL="1600200" indent="-228600" eaLnBrk="0" hangingPunct="0">
              <a:tabLst>
                <a:tab pos="1828800" algn="l"/>
              </a:tabLst>
              <a:defRPr sz="2400">
                <a:solidFill>
                  <a:schemeClr val="tx1"/>
                </a:solidFill>
                <a:latin typeface="Arial" charset="0"/>
                <a:ea typeface="ＭＳ Ｐゴシック" charset="0"/>
              </a:defRPr>
            </a:lvl4pPr>
            <a:lvl5pPr marL="2057400" indent="-228600" eaLnBrk="0" hangingPunct="0">
              <a:tabLst>
                <a:tab pos="1828800" algn="l"/>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1828800" algn="l"/>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1828800" algn="l"/>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1828800" algn="l"/>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1828800" algn="l"/>
              </a:tabLst>
              <a:defRPr sz="2400">
                <a:solidFill>
                  <a:schemeClr val="tx1"/>
                </a:solidFill>
                <a:latin typeface="Arial" charset="0"/>
                <a:ea typeface="ＭＳ Ｐゴシック" charset="0"/>
              </a:defRPr>
            </a:lvl9pPr>
          </a:lstStyle>
          <a:p>
            <a:pPr>
              <a:lnSpc>
                <a:spcPct val="85000"/>
              </a:lnSpc>
              <a:spcAft>
                <a:spcPct val="45000"/>
              </a:spcAft>
              <a:buFont typeface="Arial" charset="0"/>
              <a:buNone/>
            </a:pPr>
            <a:r>
              <a:rPr lang="en-US" sz="1800">
                <a:latin typeface="Trebuchet MS" charset="0"/>
                <a:ea typeface="MS PGothic" charset="0"/>
                <a:cs typeface="Arial Unicode MS" charset="0"/>
              </a:rPr>
              <a:t>Just call toll-free (877) 855-8111</a:t>
            </a:r>
          </a:p>
          <a:p>
            <a:pPr>
              <a:lnSpc>
                <a:spcPct val="85000"/>
              </a:lnSpc>
              <a:spcAft>
                <a:spcPct val="35000"/>
              </a:spcAft>
              <a:buFont typeface="Arial" charset="0"/>
              <a:buNone/>
            </a:pPr>
            <a:r>
              <a:rPr lang="en-US" sz="1800" b="1">
                <a:latin typeface="Trebuchet MS" charset="0"/>
                <a:ea typeface="MS PGothic" charset="0"/>
                <a:cs typeface="Arial Unicode MS" charset="0"/>
              </a:rPr>
              <a:t>Call Center Hours of Operation</a:t>
            </a:r>
          </a:p>
          <a:p>
            <a:pPr>
              <a:lnSpc>
                <a:spcPct val="85000"/>
              </a:lnSpc>
              <a:spcAft>
                <a:spcPct val="20000"/>
              </a:spcAft>
              <a:buFont typeface="Arial" charset="0"/>
              <a:buNone/>
            </a:pPr>
            <a:r>
              <a:rPr lang="en-US" sz="1600">
                <a:solidFill>
                  <a:srgbClr val="4D4D4D"/>
                </a:solidFill>
                <a:latin typeface="Trebuchet MS" charset="0"/>
                <a:ea typeface="MS PGothic" charset="0"/>
                <a:cs typeface="Arial Unicode MS" charset="0"/>
              </a:rPr>
              <a:t>Monday – Friday	8:00 a.m. to Midnight ET</a:t>
            </a:r>
          </a:p>
          <a:p>
            <a:pPr>
              <a:lnSpc>
                <a:spcPct val="85000"/>
              </a:lnSpc>
              <a:spcAft>
                <a:spcPct val="20000"/>
              </a:spcAft>
              <a:buFont typeface="Arial" charset="0"/>
              <a:buNone/>
            </a:pPr>
            <a:r>
              <a:rPr lang="en-US" sz="1600">
                <a:solidFill>
                  <a:srgbClr val="4D4D4D"/>
                </a:solidFill>
                <a:latin typeface="Trebuchet MS" charset="0"/>
                <a:ea typeface="MS PGothic" charset="0"/>
                <a:cs typeface="Arial Unicode MS" charset="0"/>
              </a:rPr>
              <a:t>Saturday	9:00 a.m. to 11:00 p.m. ET</a:t>
            </a:r>
          </a:p>
          <a:p>
            <a:pPr>
              <a:lnSpc>
                <a:spcPct val="85000"/>
              </a:lnSpc>
              <a:spcAft>
                <a:spcPct val="20000"/>
              </a:spcAft>
              <a:buFont typeface="Arial" charset="0"/>
              <a:buNone/>
            </a:pPr>
            <a:r>
              <a:rPr lang="en-US" sz="1600">
                <a:solidFill>
                  <a:srgbClr val="4D4D4D"/>
                </a:solidFill>
                <a:latin typeface="Trebuchet MS" charset="0"/>
                <a:ea typeface="MS PGothic" charset="0"/>
                <a:cs typeface="Arial Unicode MS" charset="0"/>
              </a:rPr>
              <a:t>Sunday	11:00 a.m. to 10:00 p.m. ET</a:t>
            </a:r>
          </a:p>
        </p:txBody>
      </p:sp>
      <p:sp>
        <p:nvSpPr>
          <p:cNvPr id="36877" name="Line 15"/>
          <p:cNvSpPr>
            <a:spLocks noChangeShapeType="1"/>
          </p:cNvSpPr>
          <p:nvPr/>
        </p:nvSpPr>
        <p:spPr bwMode="auto">
          <a:xfrm>
            <a:off x="4581525" y="4838700"/>
            <a:ext cx="335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a:latin typeface="Trebuchet MS" charset="0"/>
              </a:rPr>
              <a:t>Endnotes</a:t>
            </a:r>
          </a:p>
        </p:txBody>
      </p:sp>
      <p:sp>
        <p:nvSpPr>
          <p:cNvPr id="37890" name="Content Placeholder 2"/>
          <p:cNvSpPr>
            <a:spLocks noGrp="1"/>
          </p:cNvSpPr>
          <p:nvPr>
            <p:ph idx="1"/>
          </p:nvPr>
        </p:nvSpPr>
        <p:spPr>
          <a:xfrm>
            <a:off x="457200" y="1600200"/>
            <a:ext cx="8229600" cy="3124200"/>
          </a:xfrm>
        </p:spPr>
        <p:txBody>
          <a:bodyPr/>
          <a:lstStyle/>
          <a:p>
            <a:pPr marL="0" indent="0">
              <a:spcBef>
                <a:spcPct val="0"/>
              </a:spcBef>
              <a:buFontTx/>
              <a:buNone/>
            </a:pPr>
            <a:r>
              <a:rPr lang="en-US" sz="1400">
                <a:latin typeface="Trebuchet MS" charset="0"/>
              </a:rPr>
              <a:t>1. Primerica (Primerica Financial Services Inc. and Primerica Financial Services Insurance Marketing Inc., CA License Number 0612256), its representatives and the Secure Program™ do not represent any of the insurers in the program. Primerica, its affiliates and representatives offer other products and services. You are not required to apply for or purchase any other product or service in order to be considered for the Secure Program. Each product may be applied for and purchased separately.</a:t>
            </a:r>
          </a:p>
          <a:p>
            <a:pPr marL="0" indent="0">
              <a:spcBef>
                <a:spcPct val="0"/>
              </a:spcBef>
              <a:buFontTx/>
              <a:buNone/>
            </a:pPr>
            <a:r>
              <a:rPr lang="en-US" sz="1400">
                <a:latin typeface="Trebuchet MS" charset="0"/>
              </a:rPr>
              <a:t>2. Answer Financial</a:t>
            </a:r>
            <a:r>
              <a:rPr lang="en-US" sz="1400" baseline="30000">
                <a:latin typeface="Trebuchet MS" charset="0"/>
              </a:rPr>
              <a:t>®</a:t>
            </a:r>
            <a:r>
              <a:rPr lang="en-US" sz="1400">
                <a:latin typeface="Trebuchet MS" charset="0"/>
              </a:rPr>
              <a:t> Inc. offers insurance products and services through its insurance agency licensed affiliate Insurance Answer Center, LLC (California License # 0B99714); in New York as Insurance Answer Center, LLC, an Insurance Agency; in Michigan as Insurance Answer Center, LLC, an Insurance Agency; and in Missouri as Answer Financial. Answer Financial affiliated agencies are not insurance companies, but act as agents for certain insurance companies. Answer Financial</a:t>
            </a:r>
            <a:r>
              <a:rPr lang="ja-JP" altLang="en-US" sz="1400">
                <a:latin typeface="Trebuchet MS" charset="0"/>
              </a:rPr>
              <a:t>’</a:t>
            </a:r>
            <a:r>
              <a:rPr lang="en-US" altLang="ja-JP" sz="1400">
                <a:latin typeface="Trebuchet MS" charset="0"/>
              </a:rPr>
              <a:t>s affiliate Right Answer Insurance Agency, LLC (CA License #0H52358) operates as an insurance broker in California and an agent in all other states. Answer Financial is paid commissions and may receive other performance-based compensation for its services. The compensation received by Answer Financial and its employees may vary by insurance company. Not all insurance products and services are available in all states. Rates are subject to change.</a:t>
            </a:r>
            <a:endParaRPr lang="en-US" sz="1400">
              <a:latin typeface="Trebuchet MS" charset="0"/>
            </a:endParaRPr>
          </a:p>
        </p:txBody>
      </p:sp>
      <p:sp>
        <p:nvSpPr>
          <p:cNvPr id="3789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05E0367-9586-9340-9295-F3E60BD50442}" type="slidenum">
              <a:rPr lang="en-US" sz="800">
                <a:solidFill>
                  <a:srgbClr val="000000"/>
                </a:solidFill>
                <a:latin typeface="Trebuchet MS" charset="0"/>
                <a:cs typeface="Arial Unicode MS" charset="0"/>
              </a:rPr>
              <a:pPr eaLnBrk="1" hangingPunct="1"/>
              <a:t>8</a:t>
            </a:fld>
            <a:endParaRPr lang="en-US" sz="800">
              <a:solidFill>
                <a:srgbClr val="000000"/>
              </a:solidFill>
              <a:latin typeface="Trebuchet MS" charset="0"/>
              <a:cs typeface="Arial Unicode MS" charset="0"/>
            </a:endParaRPr>
          </a:p>
        </p:txBody>
      </p:sp>
      <p:sp>
        <p:nvSpPr>
          <p:cNvPr id="37892" name="Text Box 5"/>
          <p:cNvSpPr txBox="1">
            <a:spLocks noChangeArrowheads="1"/>
          </p:cNvSpPr>
          <p:nvPr/>
        </p:nvSpPr>
        <p:spPr bwMode="auto">
          <a:xfrm>
            <a:off x="381000" y="6657975"/>
            <a:ext cx="24384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800">
                <a:latin typeface="Trebuchet MS" charset="0"/>
                <a:cs typeface="Arial Unicode MS" charset="0"/>
              </a:rPr>
              <a:t>© 2012-2016 Primerica/US/51885/5.16/12PFS529-7</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a:ln>
              <a:noFill/>
            </a:ln>
            <a:solidFill>
              <a:srgbClr val="CC0000"/>
            </a:solidFill>
            <a:effectLst/>
            <a:latin typeface="Trebuchet MS"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a:ln>
              <a:noFill/>
            </a:ln>
            <a:solidFill>
              <a:srgbClr val="CC0000"/>
            </a:solidFill>
            <a:effectLst/>
            <a:latin typeface="Trebuchet MS" pitchFamily="-110"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Trebuchet MS"/>
        <a:ea typeface="ヒラギノ角ゴ ProN W3"/>
        <a:cs typeface="ヒラギノ角ゴ ProN W3"/>
      </a:majorFont>
      <a:minorFont>
        <a:latin typeface="Trebuchet M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Arial" charset="0"/>
            <a:ea typeface="ヒラギノ角ゴ ProN W3" charset="-128"/>
            <a:cs typeface="ヒラギノ角ゴ ProN W3" charset="-128"/>
            <a:sym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Arial" charset="0"/>
            <a:ea typeface="ヒラギノ角ゴ ProN W3" charset="-128"/>
            <a:cs typeface="ヒラギノ角ゴ ProN W3" charset="-128"/>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655</Words>
  <Application>Microsoft Macintosh PowerPoint</Application>
  <PresentationFormat>On-screen Show (4:3)</PresentationFormat>
  <Paragraphs>56</Paragraphs>
  <Slides>8</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ＭＳ Ｐゴシック</vt:lpstr>
      <vt:lpstr>Trebuchet MS</vt:lpstr>
      <vt:lpstr>Arial Unicode MS</vt:lpstr>
      <vt:lpstr>Wingdings</vt:lpstr>
      <vt:lpstr>ヒラギノ角ゴ ProN W3</vt:lpstr>
      <vt:lpstr>MS PGothic</vt:lpstr>
      <vt:lpstr>Default Design</vt:lpstr>
      <vt:lpstr>Title &amp; Bullets</vt:lpstr>
      <vt:lpstr>offered through Answer Financial Inc. (AFI)1,2</vt:lpstr>
      <vt:lpstr>Homeowner’s Insurance  offered through Answer Financial Inc. (AFI)</vt:lpstr>
      <vt:lpstr>Homeowner’s Insurance</vt:lpstr>
      <vt:lpstr>Homeowner’s Insurance</vt:lpstr>
      <vt:lpstr>Renter’s Insurance</vt:lpstr>
      <vt:lpstr>Auto &amp; Home</vt:lpstr>
      <vt:lpstr>Call Today</vt:lpstr>
      <vt:lpstr>Endnotes</vt:lpstr>
    </vt:vector>
  </TitlesOfParts>
  <Company>Primerica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Homeowners Insurance</dc:title>
  <dc:creator>Seman, Julie [GCG-PFS]</dc:creator>
  <cp:lastModifiedBy>Kerry Maffeo</cp:lastModifiedBy>
  <cp:revision>65</cp:revision>
  <cp:lastPrinted>2014-07-24T19:34:02Z</cp:lastPrinted>
  <dcterms:created xsi:type="dcterms:W3CDTF">2012-08-27T15:09:16Z</dcterms:created>
  <dcterms:modified xsi:type="dcterms:W3CDTF">2016-05-10T18:35:31Z</dcterms:modified>
</cp:coreProperties>
</file>